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j4Q03VhAbPZwEafwXCSU/aAZrg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A09C02-51CB-48F9-8692-AE5158DEEDA5}">
  <a:tblStyle styleId="{43A09C02-51CB-48F9-8692-AE5158DEED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4d717813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1a4d7178133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1a4d7178133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a4c29e3bb0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1a4c29e3bb0_0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a4c29e3bb0_0_1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a4d717813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1a4d717813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1a4d717813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a4c29e3bb0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1a4c29e3bb0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1a4c29e3bb0_0_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a4d7185fe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1a4d7185fe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1a4d7185fe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a4d7185fe7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1a4d7185fe7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1a4d7185fe7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a4d7185fe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1a4d7185fe7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1a4d7185fe7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a4d7185fe7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1a4d7185fe7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1a4d7185fe7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a4d7185fe7_0_6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1a4d7185fe7_0_6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1a4d7185fe7_0_6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a4d7185fe7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g1a4d7185fe7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1a4d7185fe7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a4d7185fe7_0_7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1a4d7185fe7_0_7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1a4d7185fe7_0_7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a5048d12bf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g1a5048d12bf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1a5048d12bf_0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a5048d12b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g1a5048d12bf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1a5048d12bf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4c29e3bb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1a4c29e3bb0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1a4c29e3bb0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a0d2a8ce69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1a0d2a8ce69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a0d2a8ce69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4c29e3bb0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a4c29e3bb0_0_1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a4c29e3bb0_0_1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a0d2a8ce6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1a0d2a8ce6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a0d2a8ce6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a4d717813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1a4d7178133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1a4d7178133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hangye/"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type="blank">
  <p:cSld name="BLANK">
    <p:spTree>
      <p:nvGrpSpPr>
        <p:cNvPr id="15" name="Shape 15"/>
        <p:cNvGrpSpPr/>
        <p:nvPr/>
      </p:nvGrpSpPr>
      <p:grpSpPr>
        <a:xfrm>
          <a:off x="0" y="0"/>
          <a:ext cx="0" cy="0"/>
          <a:chOff x="0" y="0"/>
          <a:chExt cx="0" cy="0"/>
        </a:xfrm>
      </p:grpSpPr>
      <p:sp>
        <p:nvSpPr>
          <p:cNvPr id="16" name="Google Shape;16;p26"/>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6"/>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6"/>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6600" spd="slow" p14:dur="1600">
    <p:blinds dir="ver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showMasterSp="0" type="picTx">
  <p:cSld name="PICTURE_WITH_CAPTION_TEXT">
    <p:spTree>
      <p:nvGrpSpPr>
        <p:cNvPr id="76" name="Shape 76"/>
        <p:cNvGrpSpPr/>
        <p:nvPr/>
      </p:nvGrpSpPr>
      <p:grpSpPr>
        <a:xfrm>
          <a:off x="0" y="0"/>
          <a:ext cx="0" cy="0"/>
          <a:chOff x="0" y="0"/>
          <a:chExt cx="0" cy="0"/>
        </a:xfrm>
      </p:grpSpPr>
      <p:sp>
        <p:nvSpPr>
          <p:cNvPr id="77" name="Google Shape;77;p37"/>
          <p:cNvSpPr txBox="1"/>
          <p:nvPr>
            <p:ph type="title"/>
          </p:nvPr>
        </p:nvSpPr>
        <p:spPr>
          <a:xfrm>
            <a:off x="1246192"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58F68"/>
              </a:buClr>
              <a:buSzPts val="2400"/>
              <a:buFont typeface="Microsoft Yahe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7"/>
          <p:cNvSpPr/>
          <p:nvPr>
            <p:ph idx="2" type="pic"/>
          </p:nvPr>
        </p:nvSpPr>
        <p:spPr>
          <a:xfrm>
            <a:off x="5442833" y="987429"/>
            <a:ext cx="6172200" cy="4873625"/>
          </a:xfrm>
          <a:prstGeom prst="rect">
            <a:avLst/>
          </a:prstGeom>
          <a:noFill/>
          <a:ln>
            <a:noFill/>
          </a:ln>
        </p:spPr>
      </p:sp>
      <p:sp>
        <p:nvSpPr>
          <p:cNvPr id="79" name="Google Shape;79;p37"/>
          <p:cNvSpPr txBox="1"/>
          <p:nvPr>
            <p:ph idx="1" type="body"/>
          </p:nvPr>
        </p:nvSpPr>
        <p:spPr>
          <a:xfrm>
            <a:off x="1246192"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just">
              <a:lnSpc>
                <a:spcPct val="110000"/>
              </a:lnSpc>
              <a:spcBef>
                <a:spcPts val="1800"/>
              </a:spcBef>
              <a:spcAft>
                <a:spcPts val="0"/>
              </a:spcAft>
              <a:buSzPts val="960"/>
              <a:buNone/>
              <a:defRPr sz="1200"/>
            </a:lvl1pPr>
            <a:lvl2pPr indent="-228600" lvl="1" marL="914400" algn="just">
              <a:lnSpc>
                <a:spcPct val="130000"/>
              </a:lnSpc>
              <a:spcBef>
                <a:spcPts val="0"/>
              </a:spcBef>
              <a:spcAft>
                <a:spcPts val="0"/>
              </a:spcAft>
              <a:buSzPts val="1050"/>
              <a:buNone/>
              <a:defRPr sz="1050"/>
            </a:lvl2pPr>
            <a:lvl3pPr indent="-228600" lvl="2" marL="1371600" algn="l">
              <a:lnSpc>
                <a:spcPct val="90000"/>
              </a:lnSpc>
              <a:spcBef>
                <a:spcPts val="450"/>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80" name="Google Shape;80;p37"/>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6600" spd="slow" p14:dur="1600">
    <p:blinds dir="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showMasterSp="0" type="vertTx">
  <p:cSld name="VERTICAL_TEXT">
    <p:spTree>
      <p:nvGrpSpPr>
        <p:cNvPr id="83" name="Shape 83"/>
        <p:cNvGrpSpPr/>
        <p:nvPr/>
      </p:nvGrpSpPr>
      <p:grpSpPr>
        <a:xfrm>
          <a:off x="0" y="0"/>
          <a:ext cx="0" cy="0"/>
          <a:chOff x="0" y="0"/>
          <a:chExt cx="0" cy="0"/>
        </a:xfrm>
      </p:grpSpPr>
      <p:sp>
        <p:nvSpPr>
          <p:cNvPr id="84" name="Google Shape;84;p38"/>
          <p:cNvSpPr txBox="1"/>
          <p:nvPr>
            <p:ph type="title"/>
          </p:nvPr>
        </p:nvSpPr>
        <p:spPr>
          <a:xfrm>
            <a:off x="715991" y="376039"/>
            <a:ext cx="10739887" cy="69959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58F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8"/>
          <p:cNvSpPr txBox="1"/>
          <p:nvPr>
            <p:ph idx="1" type="body"/>
          </p:nvPr>
        </p:nvSpPr>
        <p:spPr>
          <a:xfrm rot="5400000">
            <a:off x="3623377" y="-1562410"/>
            <a:ext cx="4925118" cy="10739887"/>
          </a:xfrm>
          <a:prstGeom prst="rect">
            <a:avLst/>
          </a:prstGeom>
          <a:noFill/>
          <a:ln>
            <a:noFill/>
          </a:ln>
        </p:spPr>
        <p:txBody>
          <a:bodyPr anchorCtr="0" anchor="t" bIns="45700" lIns="91425" spcFirstLastPara="1" rIns="91425" wrap="square" tIns="45700">
            <a:normAutofit/>
          </a:bodyPr>
          <a:lstStyle>
            <a:lvl1pPr indent="-320040" lvl="0" marL="457200" algn="just">
              <a:lnSpc>
                <a:spcPct val="110000"/>
              </a:lnSpc>
              <a:spcBef>
                <a:spcPts val="1800"/>
              </a:spcBef>
              <a:spcAft>
                <a:spcPts val="0"/>
              </a:spcAft>
              <a:buSzPts val="1440"/>
              <a:buChar char="●"/>
              <a:defRPr/>
            </a:lvl1pPr>
            <a:lvl2pPr indent="-342900" lvl="1" marL="914400" algn="just">
              <a:lnSpc>
                <a:spcPct val="130000"/>
              </a:lnSpc>
              <a:spcBef>
                <a:spcPts val="0"/>
              </a:spcBef>
              <a:spcAft>
                <a:spcPts val="0"/>
              </a:spcAft>
              <a:buSzPts val="1800"/>
              <a:buChar char=" "/>
              <a:defRPr/>
            </a:lvl2pPr>
            <a:lvl3pPr indent="-342900" lvl="2" marL="1371600" algn="l">
              <a:lnSpc>
                <a:spcPct val="90000"/>
              </a:lnSpc>
              <a:spcBef>
                <a:spcPts val="450"/>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6" name="Google Shape;86;p38"/>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8"/>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8"/>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6600" spd="slow" p14:dur="1600">
    <p:blinds dir="ver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showMasterSp="0" type="vertTitleAndTx">
  <p:cSld name="VERTICAL_TITLE_AND_VERTICAL_TEXT">
    <p:spTree>
      <p:nvGrpSpPr>
        <p:cNvPr id="89" name="Shape 89"/>
        <p:cNvGrpSpPr/>
        <p:nvPr/>
      </p:nvGrpSpPr>
      <p:grpSpPr>
        <a:xfrm>
          <a:off x="0" y="0"/>
          <a:ext cx="0" cy="0"/>
          <a:chOff x="0" y="0"/>
          <a:chExt cx="0" cy="0"/>
        </a:xfrm>
      </p:grpSpPr>
      <p:sp>
        <p:nvSpPr>
          <p:cNvPr id="90" name="Google Shape;90;p39"/>
          <p:cNvSpPr txBox="1"/>
          <p:nvPr>
            <p:ph type="title"/>
          </p:nvPr>
        </p:nvSpPr>
        <p:spPr>
          <a:xfrm rot="5400000">
            <a:off x="7856626" y="2679791"/>
            <a:ext cx="5811839" cy="11825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58F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9"/>
          <p:cNvSpPr txBox="1"/>
          <p:nvPr>
            <p:ph idx="1" type="body"/>
          </p:nvPr>
        </p:nvSpPr>
        <p:spPr>
          <a:xfrm rot="5400000">
            <a:off x="3174557" y="-695588"/>
            <a:ext cx="5811839" cy="7933269"/>
          </a:xfrm>
          <a:prstGeom prst="rect">
            <a:avLst/>
          </a:prstGeom>
          <a:noFill/>
          <a:ln>
            <a:noFill/>
          </a:ln>
        </p:spPr>
        <p:txBody>
          <a:bodyPr anchorCtr="0" anchor="t" bIns="45700" lIns="91425" spcFirstLastPara="1" rIns="91425" wrap="square" tIns="45700">
            <a:normAutofit/>
          </a:bodyPr>
          <a:lstStyle>
            <a:lvl1pPr indent="-320040" lvl="0" marL="457200" algn="just">
              <a:lnSpc>
                <a:spcPct val="110000"/>
              </a:lnSpc>
              <a:spcBef>
                <a:spcPts val="1800"/>
              </a:spcBef>
              <a:spcAft>
                <a:spcPts val="0"/>
              </a:spcAft>
              <a:buSzPts val="1440"/>
              <a:buChar char="●"/>
              <a:defRPr/>
            </a:lvl1pPr>
            <a:lvl2pPr indent="-342900" lvl="1" marL="914400" algn="just">
              <a:lnSpc>
                <a:spcPct val="130000"/>
              </a:lnSpc>
              <a:spcBef>
                <a:spcPts val="0"/>
              </a:spcBef>
              <a:spcAft>
                <a:spcPts val="0"/>
              </a:spcAft>
              <a:buSzPts val="1800"/>
              <a:buChar char=" "/>
              <a:defRPr/>
            </a:lvl2pPr>
            <a:lvl3pPr indent="-342900" lvl="2" marL="1371600" algn="l">
              <a:lnSpc>
                <a:spcPct val="90000"/>
              </a:lnSpc>
              <a:spcBef>
                <a:spcPts val="450"/>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2" name="Google Shape;92;p39"/>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9"/>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9"/>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6600" spd="slow" p14:dur="1600">
    <p:blinds dir="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p:cSld name="标题幻灯片">
    <p:spTree>
      <p:nvGrpSpPr>
        <p:cNvPr id="19" name="Shape 19"/>
        <p:cNvGrpSpPr/>
        <p:nvPr/>
      </p:nvGrpSpPr>
      <p:grpSpPr>
        <a:xfrm>
          <a:off x="0" y="0"/>
          <a:ext cx="0" cy="0"/>
          <a:chOff x="0" y="0"/>
          <a:chExt cx="0" cy="0"/>
        </a:xfrm>
      </p:grpSpPr>
      <p:sp>
        <p:nvSpPr>
          <p:cNvPr id="20" name="Google Shape;20;p29"/>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9"/>
          <p:cNvSpPr txBox="1"/>
          <p:nvPr>
            <p:ph idx="1" type="subTitle"/>
          </p:nvPr>
        </p:nvSpPr>
        <p:spPr>
          <a:xfrm>
            <a:off x="3321170" y="3943325"/>
            <a:ext cx="5572662" cy="467211"/>
          </a:xfrm>
          <a:prstGeom prst="rect">
            <a:avLst/>
          </a:prstGeom>
          <a:noFill/>
          <a:ln>
            <a:noFill/>
          </a:ln>
        </p:spPr>
        <p:txBody>
          <a:bodyPr anchorCtr="0" anchor="t" bIns="45700" lIns="91425" spcFirstLastPara="1" rIns="91425" wrap="square" tIns="45700">
            <a:noAutofit/>
          </a:bodyPr>
          <a:lstStyle>
            <a:lvl1pPr lvl="0" algn="ctr">
              <a:lnSpc>
                <a:spcPct val="110000"/>
              </a:lnSpc>
              <a:spcBef>
                <a:spcPts val="1800"/>
              </a:spcBef>
              <a:spcAft>
                <a:spcPts val="0"/>
              </a:spcAft>
              <a:buSzPts val="1440"/>
              <a:buNone/>
              <a:defRPr sz="1800">
                <a:solidFill>
                  <a:srgbClr val="807352"/>
                </a:solidFill>
              </a:defRPr>
            </a:lvl1pPr>
            <a:lvl2pPr lvl="1" algn="ctr">
              <a:lnSpc>
                <a:spcPct val="130000"/>
              </a:lnSpc>
              <a:spcBef>
                <a:spcPts val="0"/>
              </a:spcBef>
              <a:spcAft>
                <a:spcPts val="0"/>
              </a:spcAft>
              <a:buSzPts val="1500"/>
              <a:buNone/>
              <a:defRPr sz="1500"/>
            </a:lvl2pPr>
            <a:lvl3pPr lvl="2" algn="ctr">
              <a:lnSpc>
                <a:spcPct val="90000"/>
              </a:lnSpc>
              <a:spcBef>
                <a:spcPts val="450"/>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4" name="Google Shape;24;p29"/>
          <p:cNvSpPr txBox="1"/>
          <p:nvPr>
            <p:ph type="title"/>
          </p:nvPr>
        </p:nvSpPr>
        <p:spPr>
          <a:xfrm>
            <a:off x="3321170" y="2030959"/>
            <a:ext cx="5572663" cy="172007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4000"/>
              <a:buFont typeface="Microsoft Yahei"/>
              <a:buNone/>
              <a:defRPr sz="4000">
                <a:solidFill>
                  <a:schemeClr val="dk2"/>
                </a:solidFill>
                <a:latin typeface="Microsoft Yahei"/>
                <a:ea typeface="Microsoft Yahei"/>
                <a:cs typeface="Microsoft Yahei"/>
                <a:sym typeface="Microsoft Ya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p:nvPr/>
        </p:nvSpPr>
        <p:spPr>
          <a:xfrm>
            <a:off x="3200400" y="1881552"/>
            <a:ext cx="5823877" cy="2926080"/>
          </a:xfrm>
          <a:prstGeom prst="frame">
            <a:avLst>
              <a:gd fmla="val 4267" name="adj1"/>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spTree>
  </p:cSld>
  <p:clrMapOvr>
    <a:masterClrMapping/>
  </p:clrMapOvr>
  <p:transition advTm="6600" spd="slow" p14:dur="1600">
    <p:blinds dir="vert"/>
  </p:transition>
  <p:extLst>
    <p:ext uri="{DCECCB84-F9BA-43D5-87BE-67443E8EF086}">
      <p15:sldGuideLst>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showMasterSp="0" type="obj">
  <p:cSld name="OBJECT">
    <p:spTree>
      <p:nvGrpSpPr>
        <p:cNvPr id="26" name="Shape 26"/>
        <p:cNvGrpSpPr/>
        <p:nvPr/>
      </p:nvGrpSpPr>
      <p:grpSpPr>
        <a:xfrm>
          <a:off x="0" y="0"/>
          <a:ext cx="0" cy="0"/>
          <a:chOff x="0" y="0"/>
          <a:chExt cx="0" cy="0"/>
        </a:xfrm>
      </p:grpSpPr>
      <p:sp>
        <p:nvSpPr>
          <p:cNvPr id="27" name="Google Shape;27;p30"/>
          <p:cNvSpPr txBox="1"/>
          <p:nvPr>
            <p:ph type="title"/>
          </p:nvPr>
        </p:nvSpPr>
        <p:spPr>
          <a:xfrm>
            <a:off x="715991" y="376039"/>
            <a:ext cx="10739887" cy="69959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58F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0"/>
          <p:cNvSpPr txBox="1"/>
          <p:nvPr>
            <p:ph idx="1" type="body"/>
          </p:nvPr>
        </p:nvSpPr>
        <p:spPr>
          <a:xfrm>
            <a:off x="715992" y="1344974"/>
            <a:ext cx="10739887" cy="4925118"/>
          </a:xfrm>
          <a:prstGeom prst="rect">
            <a:avLst/>
          </a:prstGeom>
          <a:noFill/>
          <a:ln>
            <a:noFill/>
          </a:ln>
        </p:spPr>
        <p:txBody>
          <a:bodyPr anchorCtr="0" anchor="t" bIns="45700" lIns="91425" spcFirstLastPara="1" rIns="91425" wrap="square" tIns="45700">
            <a:normAutofit/>
          </a:bodyPr>
          <a:lstStyle>
            <a:lvl1pPr indent="-320040" lvl="0" marL="457200" algn="just">
              <a:lnSpc>
                <a:spcPct val="110000"/>
              </a:lnSpc>
              <a:spcBef>
                <a:spcPts val="1800"/>
              </a:spcBef>
              <a:spcAft>
                <a:spcPts val="0"/>
              </a:spcAft>
              <a:buSzPts val="1440"/>
              <a:buChar char="●"/>
              <a:defRPr/>
            </a:lvl1pPr>
            <a:lvl2pPr indent="-342900" lvl="1" marL="914400" algn="just">
              <a:lnSpc>
                <a:spcPct val="130000"/>
              </a:lnSpc>
              <a:spcBef>
                <a:spcPts val="0"/>
              </a:spcBef>
              <a:spcAft>
                <a:spcPts val="0"/>
              </a:spcAft>
              <a:buSzPts val="1800"/>
              <a:buChar char=" "/>
              <a:defRPr/>
            </a:lvl2pPr>
            <a:lvl3pPr indent="-342900" lvl="2" marL="1371600" algn="l">
              <a:lnSpc>
                <a:spcPct val="90000"/>
              </a:lnSpc>
              <a:spcBef>
                <a:spcPts val="450"/>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 name="Google Shape;29;p30"/>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6600" spd="slow" p14:dur="1600">
    <p:blinds dir="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showMasterSp="0" type="secHead">
  <p:cSld name="SECTION_HEADER">
    <p:spTree>
      <p:nvGrpSpPr>
        <p:cNvPr id="32" name="Shape 32"/>
        <p:cNvGrpSpPr/>
        <p:nvPr/>
      </p:nvGrpSpPr>
      <p:grpSpPr>
        <a:xfrm>
          <a:off x="0" y="0"/>
          <a:ext cx="0" cy="0"/>
          <a:chOff x="0" y="0"/>
          <a:chExt cx="0" cy="0"/>
        </a:xfrm>
      </p:grpSpPr>
      <p:sp>
        <p:nvSpPr>
          <p:cNvPr id="33" name="Google Shape;33;p31"/>
          <p:cNvSpPr txBox="1"/>
          <p:nvPr>
            <p:ph type="title"/>
          </p:nvPr>
        </p:nvSpPr>
        <p:spPr>
          <a:xfrm>
            <a:off x="3366052" y="2464108"/>
            <a:ext cx="5446644" cy="1235075"/>
          </a:xfrm>
          <a:prstGeom prst="rect">
            <a:avLst/>
          </a:prstGeom>
          <a:noFill/>
          <a:ln cap="flat" cmpd="sng" w="57150">
            <a:solidFill>
              <a:schemeClr val="lt1"/>
            </a:solidFill>
            <a:prstDash val="solid"/>
            <a:round/>
            <a:headEnd len="sm" w="sm" type="none"/>
            <a:tailEnd len="sm" w="sm" type="none"/>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000"/>
              <a:buFont typeface="Microsoft Yahei"/>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1"/>
          <p:cNvSpPr txBox="1"/>
          <p:nvPr>
            <p:ph idx="1" type="body"/>
          </p:nvPr>
        </p:nvSpPr>
        <p:spPr>
          <a:xfrm>
            <a:off x="3371849" y="4108757"/>
            <a:ext cx="5440847" cy="453718"/>
          </a:xfrm>
          <a:prstGeom prst="rect">
            <a:avLst/>
          </a:prstGeom>
          <a:noFill/>
          <a:ln>
            <a:noFill/>
          </a:ln>
        </p:spPr>
        <p:txBody>
          <a:bodyPr anchorCtr="0" anchor="ctr" bIns="45700" lIns="91425" spcFirstLastPara="1" rIns="91425" wrap="square" tIns="45700">
            <a:normAutofit/>
          </a:bodyPr>
          <a:lstStyle>
            <a:lvl1pPr indent="-228600" lvl="0" marL="457200" algn="ctr">
              <a:lnSpc>
                <a:spcPct val="110000"/>
              </a:lnSpc>
              <a:spcBef>
                <a:spcPts val="1800"/>
              </a:spcBef>
              <a:spcAft>
                <a:spcPts val="0"/>
              </a:spcAft>
              <a:buSzPts val="1440"/>
              <a:buNone/>
              <a:defRPr sz="1800">
                <a:solidFill>
                  <a:schemeClr val="lt1"/>
                </a:solidFill>
              </a:defRPr>
            </a:lvl1pPr>
            <a:lvl2pPr indent="-228600" lvl="1" marL="914400" algn="just">
              <a:lnSpc>
                <a:spcPct val="130000"/>
              </a:lnSpc>
              <a:spcBef>
                <a:spcPts val="0"/>
              </a:spcBef>
              <a:spcAft>
                <a:spcPts val="0"/>
              </a:spcAft>
              <a:buSzPts val="1500"/>
              <a:buNone/>
              <a:defRPr sz="1500">
                <a:solidFill>
                  <a:srgbClr val="9B9B9B"/>
                </a:solidFill>
              </a:defRPr>
            </a:lvl2pPr>
            <a:lvl3pPr indent="-228600" lvl="2" marL="1371600" algn="l">
              <a:lnSpc>
                <a:spcPct val="90000"/>
              </a:lnSpc>
              <a:spcBef>
                <a:spcPts val="450"/>
              </a:spcBef>
              <a:spcAft>
                <a:spcPts val="0"/>
              </a:spcAft>
              <a:buClr>
                <a:srgbClr val="9B9B9B"/>
              </a:buClr>
              <a:buSzPts val="1350"/>
              <a:buNone/>
              <a:defRPr sz="1350">
                <a:solidFill>
                  <a:srgbClr val="9B9B9B"/>
                </a:solidFill>
              </a:defRPr>
            </a:lvl3pPr>
            <a:lvl4pPr indent="-228600" lvl="3" marL="1828800" algn="l">
              <a:lnSpc>
                <a:spcPct val="90000"/>
              </a:lnSpc>
              <a:spcBef>
                <a:spcPts val="375"/>
              </a:spcBef>
              <a:spcAft>
                <a:spcPts val="0"/>
              </a:spcAft>
              <a:buClr>
                <a:srgbClr val="9B9B9B"/>
              </a:buClr>
              <a:buSzPts val="1200"/>
              <a:buNone/>
              <a:defRPr sz="1200">
                <a:solidFill>
                  <a:srgbClr val="9B9B9B"/>
                </a:solidFill>
              </a:defRPr>
            </a:lvl4pPr>
            <a:lvl5pPr indent="-228600" lvl="4" marL="2286000" algn="l">
              <a:lnSpc>
                <a:spcPct val="90000"/>
              </a:lnSpc>
              <a:spcBef>
                <a:spcPts val="375"/>
              </a:spcBef>
              <a:spcAft>
                <a:spcPts val="0"/>
              </a:spcAft>
              <a:buClr>
                <a:srgbClr val="9B9B9B"/>
              </a:buClr>
              <a:buSzPts val="1200"/>
              <a:buNone/>
              <a:defRPr sz="1200">
                <a:solidFill>
                  <a:srgbClr val="9B9B9B"/>
                </a:solidFill>
              </a:defRPr>
            </a:lvl5pPr>
            <a:lvl6pPr indent="-228600" lvl="5" marL="2743200" algn="l">
              <a:lnSpc>
                <a:spcPct val="90000"/>
              </a:lnSpc>
              <a:spcBef>
                <a:spcPts val="375"/>
              </a:spcBef>
              <a:spcAft>
                <a:spcPts val="0"/>
              </a:spcAft>
              <a:buClr>
                <a:srgbClr val="9B9B9B"/>
              </a:buClr>
              <a:buSzPts val="1200"/>
              <a:buNone/>
              <a:defRPr sz="1200">
                <a:solidFill>
                  <a:srgbClr val="9B9B9B"/>
                </a:solidFill>
              </a:defRPr>
            </a:lvl6pPr>
            <a:lvl7pPr indent="-228600" lvl="6" marL="3200400" algn="l">
              <a:lnSpc>
                <a:spcPct val="90000"/>
              </a:lnSpc>
              <a:spcBef>
                <a:spcPts val="375"/>
              </a:spcBef>
              <a:spcAft>
                <a:spcPts val="0"/>
              </a:spcAft>
              <a:buClr>
                <a:srgbClr val="9B9B9B"/>
              </a:buClr>
              <a:buSzPts val="1200"/>
              <a:buNone/>
              <a:defRPr sz="1200">
                <a:solidFill>
                  <a:srgbClr val="9B9B9B"/>
                </a:solidFill>
              </a:defRPr>
            </a:lvl7pPr>
            <a:lvl8pPr indent="-228600" lvl="7" marL="3657600" algn="l">
              <a:lnSpc>
                <a:spcPct val="90000"/>
              </a:lnSpc>
              <a:spcBef>
                <a:spcPts val="375"/>
              </a:spcBef>
              <a:spcAft>
                <a:spcPts val="0"/>
              </a:spcAft>
              <a:buClr>
                <a:srgbClr val="9B9B9B"/>
              </a:buClr>
              <a:buSzPts val="1200"/>
              <a:buNone/>
              <a:defRPr sz="1200">
                <a:solidFill>
                  <a:srgbClr val="9B9B9B"/>
                </a:solidFill>
              </a:defRPr>
            </a:lvl8pPr>
            <a:lvl9pPr indent="-228600" lvl="8" marL="4114800" algn="l">
              <a:lnSpc>
                <a:spcPct val="90000"/>
              </a:lnSpc>
              <a:spcBef>
                <a:spcPts val="375"/>
              </a:spcBef>
              <a:spcAft>
                <a:spcPts val="0"/>
              </a:spcAft>
              <a:buClr>
                <a:srgbClr val="9B9B9B"/>
              </a:buClr>
              <a:buSzPts val="1200"/>
              <a:buNone/>
              <a:defRPr sz="1200">
                <a:solidFill>
                  <a:srgbClr val="9B9B9B"/>
                </a:solidFill>
              </a:defRPr>
            </a:lvl9pPr>
          </a:lstStyle>
          <a:p/>
        </p:txBody>
      </p:sp>
      <p:sp>
        <p:nvSpPr>
          <p:cNvPr id="35" name="Google Shape;35;p31"/>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1"/>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6600" spd="slow" p14:dur="1600">
    <p:blinds dir="ver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showMasterSp="0" type="twoObj">
  <p:cSld name="TWO_OBJECTS">
    <p:spTree>
      <p:nvGrpSpPr>
        <p:cNvPr id="38" name="Shape 38"/>
        <p:cNvGrpSpPr/>
        <p:nvPr/>
      </p:nvGrpSpPr>
      <p:grpSpPr>
        <a:xfrm>
          <a:off x="0" y="0"/>
          <a:ext cx="0" cy="0"/>
          <a:chOff x="0" y="0"/>
          <a:chExt cx="0" cy="0"/>
        </a:xfrm>
      </p:grpSpPr>
      <p:sp>
        <p:nvSpPr>
          <p:cNvPr id="39" name="Google Shape;39;p32"/>
          <p:cNvSpPr txBox="1"/>
          <p:nvPr>
            <p:ph type="title"/>
          </p:nvPr>
        </p:nvSpPr>
        <p:spPr>
          <a:xfrm>
            <a:off x="715991" y="376039"/>
            <a:ext cx="10739887" cy="69959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58F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2"/>
          <p:cNvSpPr txBox="1"/>
          <p:nvPr>
            <p:ph idx="1" type="body"/>
          </p:nvPr>
        </p:nvSpPr>
        <p:spPr>
          <a:xfrm>
            <a:off x="558801" y="1423990"/>
            <a:ext cx="5080000" cy="4932363"/>
          </a:xfrm>
          <a:prstGeom prst="rect">
            <a:avLst/>
          </a:prstGeom>
          <a:noFill/>
          <a:ln>
            <a:noFill/>
          </a:ln>
        </p:spPr>
        <p:txBody>
          <a:bodyPr anchorCtr="0" anchor="t" bIns="45700" lIns="91425" spcFirstLastPara="1" rIns="91425" wrap="square" tIns="45700">
            <a:normAutofit/>
          </a:bodyPr>
          <a:lstStyle>
            <a:lvl1pPr indent="-320040" lvl="0" marL="457200" algn="just">
              <a:lnSpc>
                <a:spcPct val="110000"/>
              </a:lnSpc>
              <a:spcBef>
                <a:spcPts val="1800"/>
              </a:spcBef>
              <a:spcAft>
                <a:spcPts val="0"/>
              </a:spcAft>
              <a:buSzPts val="1440"/>
              <a:buChar char="●"/>
              <a:defRPr/>
            </a:lvl1pPr>
            <a:lvl2pPr indent="-342900" lvl="1" marL="914400" algn="just">
              <a:lnSpc>
                <a:spcPct val="130000"/>
              </a:lnSpc>
              <a:spcBef>
                <a:spcPts val="0"/>
              </a:spcBef>
              <a:spcAft>
                <a:spcPts val="0"/>
              </a:spcAft>
              <a:buSzPts val="1800"/>
              <a:buChar char=" "/>
              <a:defRPr/>
            </a:lvl2pPr>
            <a:lvl3pPr indent="-342900" lvl="2" marL="1371600" algn="l">
              <a:lnSpc>
                <a:spcPct val="90000"/>
              </a:lnSpc>
              <a:spcBef>
                <a:spcPts val="450"/>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32"/>
          <p:cNvSpPr txBox="1"/>
          <p:nvPr>
            <p:ph idx="2" type="body"/>
          </p:nvPr>
        </p:nvSpPr>
        <p:spPr>
          <a:xfrm>
            <a:off x="6520745" y="1423990"/>
            <a:ext cx="5094116" cy="4932363"/>
          </a:xfrm>
          <a:prstGeom prst="rect">
            <a:avLst/>
          </a:prstGeom>
          <a:noFill/>
          <a:ln>
            <a:noFill/>
          </a:ln>
        </p:spPr>
        <p:txBody>
          <a:bodyPr anchorCtr="0" anchor="t" bIns="45700" lIns="91425" spcFirstLastPara="1" rIns="91425" wrap="square" tIns="45700">
            <a:normAutofit/>
          </a:bodyPr>
          <a:lstStyle>
            <a:lvl1pPr indent="-320040" lvl="0" marL="457200" algn="just">
              <a:lnSpc>
                <a:spcPct val="110000"/>
              </a:lnSpc>
              <a:spcBef>
                <a:spcPts val="1800"/>
              </a:spcBef>
              <a:spcAft>
                <a:spcPts val="0"/>
              </a:spcAft>
              <a:buSzPts val="1440"/>
              <a:buChar char="●"/>
              <a:defRPr/>
            </a:lvl1pPr>
            <a:lvl2pPr indent="-342900" lvl="1" marL="914400" algn="just">
              <a:lnSpc>
                <a:spcPct val="130000"/>
              </a:lnSpc>
              <a:spcBef>
                <a:spcPts val="0"/>
              </a:spcBef>
              <a:spcAft>
                <a:spcPts val="0"/>
              </a:spcAft>
              <a:buSzPts val="1800"/>
              <a:buChar char=" "/>
              <a:defRPr/>
            </a:lvl2pPr>
            <a:lvl3pPr indent="-342900" lvl="2" marL="1371600" algn="l">
              <a:lnSpc>
                <a:spcPct val="90000"/>
              </a:lnSpc>
              <a:spcBef>
                <a:spcPts val="450"/>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32"/>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6600" spd="slow" p14:dur="1600">
    <p:blinds dir="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showMasterSp="0" type="twoTxTwoObj">
  <p:cSld name="TWO_OBJECTS_WITH_TEXT">
    <p:spTree>
      <p:nvGrpSpPr>
        <p:cNvPr id="45" name="Shape 45"/>
        <p:cNvGrpSpPr/>
        <p:nvPr/>
      </p:nvGrpSpPr>
      <p:grpSpPr>
        <a:xfrm>
          <a:off x="0" y="0"/>
          <a:ext cx="0" cy="0"/>
          <a:chOff x="0" y="0"/>
          <a:chExt cx="0" cy="0"/>
        </a:xfrm>
      </p:grpSpPr>
      <p:sp>
        <p:nvSpPr>
          <p:cNvPr id="46" name="Google Shape;46;p33"/>
          <p:cNvSpPr txBox="1"/>
          <p:nvPr>
            <p:ph type="title"/>
          </p:nvPr>
        </p:nvSpPr>
        <p:spPr>
          <a:xfrm>
            <a:off x="1099435" y="546361"/>
            <a:ext cx="9312101" cy="717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58F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 type="body"/>
          </p:nvPr>
        </p:nvSpPr>
        <p:spPr>
          <a:xfrm>
            <a:off x="1099435" y="1376363"/>
            <a:ext cx="5157787" cy="823912"/>
          </a:xfrm>
          <a:prstGeom prst="rect">
            <a:avLst/>
          </a:prstGeom>
          <a:noFill/>
          <a:ln>
            <a:noFill/>
          </a:ln>
        </p:spPr>
        <p:txBody>
          <a:bodyPr anchorCtr="0" anchor="b" bIns="45700" lIns="91425" spcFirstLastPara="1" rIns="91425" wrap="square" tIns="45700">
            <a:normAutofit/>
          </a:bodyPr>
          <a:lstStyle>
            <a:lvl1pPr indent="-228600" lvl="0" marL="457200" algn="just">
              <a:lnSpc>
                <a:spcPct val="110000"/>
              </a:lnSpc>
              <a:spcBef>
                <a:spcPts val="1800"/>
              </a:spcBef>
              <a:spcAft>
                <a:spcPts val="0"/>
              </a:spcAft>
              <a:buSzPts val="1080"/>
              <a:buNone/>
              <a:defRPr b="1" sz="1350"/>
            </a:lvl1pPr>
            <a:lvl2pPr indent="-228600" lvl="1" marL="914400" algn="just">
              <a:lnSpc>
                <a:spcPct val="130000"/>
              </a:lnSpc>
              <a:spcBef>
                <a:spcPts val="0"/>
              </a:spcBef>
              <a:spcAft>
                <a:spcPts val="0"/>
              </a:spcAft>
              <a:buSzPts val="1500"/>
              <a:buNone/>
              <a:defRPr b="1" sz="1500"/>
            </a:lvl2pPr>
            <a:lvl3pPr indent="-228600" lvl="2" marL="1371600" algn="l">
              <a:lnSpc>
                <a:spcPct val="90000"/>
              </a:lnSpc>
              <a:spcBef>
                <a:spcPts val="450"/>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8" name="Google Shape;48;p33"/>
          <p:cNvSpPr txBox="1"/>
          <p:nvPr>
            <p:ph idx="2" type="body"/>
          </p:nvPr>
        </p:nvSpPr>
        <p:spPr>
          <a:xfrm>
            <a:off x="1099435" y="2200275"/>
            <a:ext cx="5157787" cy="3684588"/>
          </a:xfrm>
          <a:prstGeom prst="rect">
            <a:avLst/>
          </a:prstGeom>
          <a:noFill/>
          <a:ln>
            <a:noFill/>
          </a:ln>
        </p:spPr>
        <p:txBody>
          <a:bodyPr anchorCtr="0" anchor="t" bIns="45700" lIns="91425" spcFirstLastPara="1" rIns="91425" wrap="square" tIns="45700">
            <a:normAutofit/>
          </a:bodyPr>
          <a:lstStyle>
            <a:lvl1pPr indent="-320040" lvl="0" marL="457200" algn="just">
              <a:lnSpc>
                <a:spcPct val="110000"/>
              </a:lnSpc>
              <a:spcBef>
                <a:spcPts val="1800"/>
              </a:spcBef>
              <a:spcAft>
                <a:spcPts val="0"/>
              </a:spcAft>
              <a:buSzPts val="1440"/>
              <a:buChar char="●"/>
              <a:defRPr/>
            </a:lvl1pPr>
            <a:lvl2pPr indent="-342900" lvl="1" marL="914400" algn="just">
              <a:lnSpc>
                <a:spcPct val="130000"/>
              </a:lnSpc>
              <a:spcBef>
                <a:spcPts val="0"/>
              </a:spcBef>
              <a:spcAft>
                <a:spcPts val="0"/>
              </a:spcAft>
              <a:buSzPts val="1800"/>
              <a:buChar char=" "/>
              <a:defRPr/>
            </a:lvl2pPr>
            <a:lvl3pPr indent="-342900" lvl="2" marL="1371600" algn="l">
              <a:lnSpc>
                <a:spcPct val="90000"/>
              </a:lnSpc>
              <a:spcBef>
                <a:spcPts val="450"/>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33"/>
          <p:cNvSpPr txBox="1"/>
          <p:nvPr>
            <p:ph idx="3" type="body"/>
          </p:nvPr>
        </p:nvSpPr>
        <p:spPr>
          <a:xfrm>
            <a:off x="6431849" y="1376363"/>
            <a:ext cx="5183188" cy="823912"/>
          </a:xfrm>
          <a:prstGeom prst="rect">
            <a:avLst/>
          </a:prstGeom>
          <a:noFill/>
          <a:ln>
            <a:noFill/>
          </a:ln>
        </p:spPr>
        <p:txBody>
          <a:bodyPr anchorCtr="0" anchor="b" bIns="45700" lIns="91425" spcFirstLastPara="1" rIns="91425" wrap="square" tIns="45700">
            <a:normAutofit/>
          </a:bodyPr>
          <a:lstStyle>
            <a:lvl1pPr indent="-228600" lvl="0" marL="457200" algn="just">
              <a:lnSpc>
                <a:spcPct val="110000"/>
              </a:lnSpc>
              <a:spcBef>
                <a:spcPts val="1800"/>
              </a:spcBef>
              <a:spcAft>
                <a:spcPts val="0"/>
              </a:spcAft>
              <a:buSzPts val="1080"/>
              <a:buNone/>
              <a:defRPr b="1" sz="1350"/>
            </a:lvl1pPr>
            <a:lvl2pPr indent="-228600" lvl="1" marL="914400" algn="just">
              <a:lnSpc>
                <a:spcPct val="130000"/>
              </a:lnSpc>
              <a:spcBef>
                <a:spcPts val="0"/>
              </a:spcBef>
              <a:spcAft>
                <a:spcPts val="0"/>
              </a:spcAft>
              <a:buSzPts val="1500"/>
              <a:buNone/>
              <a:defRPr b="1" sz="1500"/>
            </a:lvl2pPr>
            <a:lvl3pPr indent="-228600" lvl="2" marL="1371600" algn="l">
              <a:lnSpc>
                <a:spcPct val="90000"/>
              </a:lnSpc>
              <a:spcBef>
                <a:spcPts val="450"/>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0" name="Google Shape;50;p33"/>
          <p:cNvSpPr txBox="1"/>
          <p:nvPr>
            <p:ph idx="4" type="body"/>
          </p:nvPr>
        </p:nvSpPr>
        <p:spPr>
          <a:xfrm>
            <a:off x="6431849" y="2200275"/>
            <a:ext cx="5183188" cy="3684588"/>
          </a:xfrm>
          <a:prstGeom prst="rect">
            <a:avLst/>
          </a:prstGeom>
          <a:noFill/>
          <a:ln>
            <a:noFill/>
          </a:ln>
        </p:spPr>
        <p:txBody>
          <a:bodyPr anchorCtr="0" anchor="t" bIns="45700" lIns="91425" spcFirstLastPara="1" rIns="91425" wrap="square" tIns="45700">
            <a:normAutofit/>
          </a:bodyPr>
          <a:lstStyle>
            <a:lvl1pPr indent="-320040" lvl="0" marL="457200" algn="just">
              <a:lnSpc>
                <a:spcPct val="110000"/>
              </a:lnSpc>
              <a:spcBef>
                <a:spcPts val="1800"/>
              </a:spcBef>
              <a:spcAft>
                <a:spcPts val="0"/>
              </a:spcAft>
              <a:buSzPts val="1440"/>
              <a:buChar char="●"/>
              <a:defRPr/>
            </a:lvl1pPr>
            <a:lvl2pPr indent="-342900" lvl="1" marL="914400" algn="just">
              <a:lnSpc>
                <a:spcPct val="130000"/>
              </a:lnSpc>
              <a:spcBef>
                <a:spcPts val="0"/>
              </a:spcBef>
              <a:spcAft>
                <a:spcPts val="0"/>
              </a:spcAft>
              <a:buSzPts val="1800"/>
              <a:buChar char=" "/>
              <a:defRPr/>
            </a:lvl2pPr>
            <a:lvl3pPr indent="-342900" lvl="2" marL="1371600" algn="l">
              <a:lnSpc>
                <a:spcPct val="90000"/>
              </a:lnSpc>
              <a:spcBef>
                <a:spcPts val="450"/>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33"/>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6600" spd="slow" p14:dur="1600">
    <p:blinds dir="ver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比较" showMasterSp="0">
  <p:cSld name="1_比较">
    <p:spTree>
      <p:nvGrpSpPr>
        <p:cNvPr id="54" name="Shape 54"/>
        <p:cNvGrpSpPr/>
        <p:nvPr/>
      </p:nvGrpSpPr>
      <p:grpSpPr>
        <a:xfrm>
          <a:off x="0" y="0"/>
          <a:ext cx="0" cy="0"/>
          <a:chOff x="0" y="0"/>
          <a:chExt cx="0" cy="0"/>
        </a:xfrm>
      </p:grpSpPr>
      <p:sp>
        <p:nvSpPr>
          <p:cNvPr id="55" name="Google Shape;55;p34"/>
          <p:cNvSpPr txBox="1"/>
          <p:nvPr>
            <p:ph type="title"/>
          </p:nvPr>
        </p:nvSpPr>
        <p:spPr>
          <a:xfrm>
            <a:off x="1099435" y="546361"/>
            <a:ext cx="9312101" cy="717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58F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1099435" y="1376363"/>
            <a:ext cx="5157787" cy="823912"/>
          </a:xfrm>
          <a:prstGeom prst="rect">
            <a:avLst/>
          </a:prstGeom>
          <a:noFill/>
          <a:ln>
            <a:noFill/>
          </a:ln>
        </p:spPr>
        <p:txBody>
          <a:bodyPr anchorCtr="0" anchor="b" bIns="45700" lIns="91425" spcFirstLastPara="1" rIns="91425" wrap="square" tIns="45700">
            <a:normAutofit/>
          </a:bodyPr>
          <a:lstStyle>
            <a:lvl1pPr indent="-228600" lvl="0" marL="457200" algn="just">
              <a:lnSpc>
                <a:spcPct val="110000"/>
              </a:lnSpc>
              <a:spcBef>
                <a:spcPts val="1800"/>
              </a:spcBef>
              <a:spcAft>
                <a:spcPts val="0"/>
              </a:spcAft>
              <a:buSzPts val="1080"/>
              <a:buNone/>
              <a:defRPr b="1" sz="1350"/>
            </a:lvl1pPr>
            <a:lvl2pPr indent="-228600" lvl="1" marL="914400" algn="just">
              <a:lnSpc>
                <a:spcPct val="130000"/>
              </a:lnSpc>
              <a:spcBef>
                <a:spcPts val="0"/>
              </a:spcBef>
              <a:spcAft>
                <a:spcPts val="0"/>
              </a:spcAft>
              <a:buSzPts val="1500"/>
              <a:buNone/>
              <a:defRPr b="1" sz="1500"/>
            </a:lvl2pPr>
            <a:lvl3pPr indent="-228600" lvl="2" marL="1371600" algn="l">
              <a:lnSpc>
                <a:spcPct val="90000"/>
              </a:lnSpc>
              <a:spcBef>
                <a:spcPts val="450"/>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7" name="Google Shape;57;p34"/>
          <p:cNvSpPr txBox="1"/>
          <p:nvPr>
            <p:ph idx="2" type="body"/>
          </p:nvPr>
        </p:nvSpPr>
        <p:spPr>
          <a:xfrm>
            <a:off x="1099435" y="2200275"/>
            <a:ext cx="5157787" cy="3684588"/>
          </a:xfrm>
          <a:prstGeom prst="rect">
            <a:avLst/>
          </a:prstGeom>
          <a:noFill/>
          <a:ln>
            <a:noFill/>
          </a:ln>
        </p:spPr>
        <p:txBody>
          <a:bodyPr anchorCtr="0" anchor="t" bIns="45700" lIns="91425" spcFirstLastPara="1" rIns="91425" wrap="square" tIns="45700">
            <a:normAutofit/>
          </a:bodyPr>
          <a:lstStyle>
            <a:lvl1pPr indent="-320040" lvl="0" marL="457200" algn="just">
              <a:lnSpc>
                <a:spcPct val="110000"/>
              </a:lnSpc>
              <a:spcBef>
                <a:spcPts val="1800"/>
              </a:spcBef>
              <a:spcAft>
                <a:spcPts val="0"/>
              </a:spcAft>
              <a:buSzPts val="1440"/>
              <a:buChar char="●"/>
              <a:defRPr/>
            </a:lvl1pPr>
            <a:lvl2pPr indent="-342900" lvl="1" marL="914400" algn="just">
              <a:lnSpc>
                <a:spcPct val="130000"/>
              </a:lnSpc>
              <a:spcBef>
                <a:spcPts val="0"/>
              </a:spcBef>
              <a:spcAft>
                <a:spcPts val="0"/>
              </a:spcAft>
              <a:buSzPts val="1800"/>
              <a:buChar char=" "/>
              <a:defRPr/>
            </a:lvl2pPr>
            <a:lvl3pPr indent="-342900" lvl="2" marL="1371600" algn="l">
              <a:lnSpc>
                <a:spcPct val="90000"/>
              </a:lnSpc>
              <a:spcBef>
                <a:spcPts val="450"/>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 name="Google Shape;58;p34"/>
          <p:cNvSpPr txBox="1"/>
          <p:nvPr>
            <p:ph idx="3" type="body"/>
          </p:nvPr>
        </p:nvSpPr>
        <p:spPr>
          <a:xfrm>
            <a:off x="6431849" y="1376363"/>
            <a:ext cx="5183188" cy="823912"/>
          </a:xfrm>
          <a:prstGeom prst="rect">
            <a:avLst/>
          </a:prstGeom>
          <a:noFill/>
          <a:ln>
            <a:noFill/>
          </a:ln>
        </p:spPr>
        <p:txBody>
          <a:bodyPr anchorCtr="0" anchor="b" bIns="45700" lIns="91425" spcFirstLastPara="1" rIns="91425" wrap="square" tIns="45700">
            <a:normAutofit/>
          </a:bodyPr>
          <a:lstStyle>
            <a:lvl1pPr indent="-228600" lvl="0" marL="457200" algn="just">
              <a:lnSpc>
                <a:spcPct val="110000"/>
              </a:lnSpc>
              <a:spcBef>
                <a:spcPts val="1800"/>
              </a:spcBef>
              <a:spcAft>
                <a:spcPts val="0"/>
              </a:spcAft>
              <a:buSzPts val="1080"/>
              <a:buNone/>
              <a:defRPr b="1" sz="1350"/>
            </a:lvl1pPr>
            <a:lvl2pPr indent="-228600" lvl="1" marL="914400" algn="just">
              <a:lnSpc>
                <a:spcPct val="130000"/>
              </a:lnSpc>
              <a:spcBef>
                <a:spcPts val="0"/>
              </a:spcBef>
              <a:spcAft>
                <a:spcPts val="0"/>
              </a:spcAft>
              <a:buSzPts val="1500"/>
              <a:buNone/>
              <a:defRPr b="1" sz="1500"/>
            </a:lvl2pPr>
            <a:lvl3pPr indent="-228600" lvl="2" marL="1371600" algn="l">
              <a:lnSpc>
                <a:spcPct val="90000"/>
              </a:lnSpc>
              <a:spcBef>
                <a:spcPts val="450"/>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9" name="Google Shape;59;p34"/>
          <p:cNvSpPr txBox="1"/>
          <p:nvPr>
            <p:ph idx="4" type="body"/>
          </p:nvPr>
        </p:nvSpPr>
        <p:spPr>
          <a:xfrm>
            <a:off x="6431849" y="2200275"/>
            <a:ext cx="5183188" cy="3684588"/>
          </a:xfrm>
          <a:prstGeom prst="rect">
            <a:avLst/>
          </a:prstGeom>
          <a:noFill/>
          <a:ln>
            <a:noFill/>
          </a:ln>
        </p:spPr>
        <p:txBody>
          <a:bodyPr anchorCtr="0" anchor="t" bIns="45700" lIns="91425" spcFirstLastPara="1" rIns="91425" wrap="square" tIns="45700">
            <a:normAutofit/>
          </a:bodyPr>
          <a:lstStyle>
            <a:lvl1pPr indent="-320040" lvl="0" marL="457200" algn="just">
              <a:lnSpc>
                <a:spcPct val="110000"/>
              </a:lnSpc>
              <a:spcBef>
                <a:spcPts val="1800"/>
              </a:spcBef>
              <a:spcAft>
                <a:spcPts val="0"/>
              </a:spcAft>
              <a:buSzPts val="1440"/>
              <a:buChar char="●"/>
              <a:defRPr/>
            </a:lvl1pPr>
            <a:lvl2pPr indent="-342900" lvl="1" marL="914400" algn="just">
              <a:lnSpc>
                <a:spcPct val="130000"/>
              </a:lnSpc>
              <a:spcBef>
                <a:spcPts val="0"/>
              </a:spcBef>
              <a:spcAft>
                <a:spcPts val="0"/>
              </a:spcAft>
              <a:buSzPts val="1800"/>
              <a:buChar char=" "/>
              <a:defRPr/>
            </a:lvl2pPr>
            <a:lvl3pPr indent="-342900" lvl="2" marL="1371600" algn="l">
              <a:lnSpc>
                <a:spcPct val="90000"/>
              </a:lnSpc>
              <a:spcBef>
                <a:spcPts val="450"/>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34"/>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4"/>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4"/>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34"/>
          <p:cNvSpPr txBox="1"/>
          <p:nvPr/>
        </p:nvSpPr>
        <p:spPr>
          <a:xfrm>
            <a:off x="1703512" y="6725449"/>
            <a:ext cx="1440159"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00"/>
              <a:buFont typeface="Microsoft Yahei"/>
              <a:buNone/>
            </a:pPr>
            <a:r>
              <a:rPr b="0" i="0" lang="en-US" sz="100" u="sng" cap="none" strike="noStrike">
                <a:solidFill>
                  <a:srgbClr val="000000"/>
                </a:solidFill>
                <a:latin typeface="Microsoft Yahei"/>
                <a:ea typeface="Microsoft Yahei"/>
                <a:cs typeface="Microsoft Yahei"/>
                <a:sym typeface="Microsoft Yahei"/>
                <a:hlinkClick r:id="rId2">
                  <a:extLst>
                    <a:ext uri="{A12FA001-AC4F-418D-AE19-62706E023703}">
                      <ahyp:hlinkClr val="tx"/>
                    </a:ext>
                  </a:extLst>
                </a:hlinkClick>
              </a:rPr>
              <a:t>行业PPT模板</a:t>
            </a:r>
            <a:r>
              <a:rPr b="0" i="0" lang="en-US" sz="100" u="none" cap="none" strike="noStrike">
                <a:solidFill>
                  <a:srgbClr val="000000"/>
                </a:solidFill>
                <a:latin typeface="Microsoft Yahei"/>
                <a:ea typeface="Microsoft Yahei"/>
                <a:cs typeface="Microsoft Yahei"/>
                <a:sym typeface="Microsoft Yahei"/>
              </a:rPr>
              <a:t>http://www.1ppt.com/hangye/</a:t>
            </a:r>
            <a:endParaRPr/>
          </a:p>
        </p:txBody>
      </p:sp>
    </p:spTree>
  </p:cSld>
  <p:clrMapOvr>
    <a:masterClrMapping/>
  </p:clrMapOvr>
  <p:transition advTm="6600" spd="slow" p14:dur="1600">
    <p:blinds dir="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showMasterSp="0" type="titleOnly">
  <p:cSld name="TITLE_ONLY">
    <p:spTree>
      <p:nvGrpSpPr>
        <p:cNvPr id="64" name="Shape 64"/>
        <p:cNvGrpSpPr/>
        <p:nvPr/>
      </p:nvGrpSpPr>
      <p:grpSpPr>
        <a:xfrm>
          <a:off x="0" y="0"/>
          <a:ext cx="0" cy="0"/>
          <a:chOff x="0" y="0"/>
          <a:chExt cx="0" cy="0"/>
        </a:xfrm>
      </p:grpSpPr>
      <p:sp>
        <p:nvSpPr>
          <p:cNvPr id="65" name="Google Shape;65;p35"/>
          <p:cNvSpPr txBox="1"/>
          <p:nvPr>
            <p:ph type="title"/>
          </p:nvPr>
        </p:nvSpPr>
        <p:spPr>
          <a:xfrm>
            <a:off x="715991" y="376039"/>
            <a:ext cx="10739887" cy="69959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58F6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5"/>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5"/>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6600" spd="slow" p14:dur="1600">
    <p:blinds dir="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showMasterSp="0" type="objTx">
  <p:cSld name="OBJECT_WITH_CAPTION_TEXT">
    <p:spTree>
      <p:nvGrpSpPr>
        <p:cNvPr id="69" name="Shape 69"/>
        <p:cNvGrpSpPr/>
        <p:nvPr/>
      </p:nvGrpSpPr>
      <p:grpSpPr>
        <a:xfrm>
          <a:off x="0" y="0"/>
          <a:ext cx="0" cy="0"/>
          <a:chOff x="0" y="0"/>
          <a:chExt cx="0" cy="0"/>
        </a:xfrm>
      </p:grpSpPr>
      <p:sp>
        <p:nvSpPr>
          <p:cNvPr id="70" name="Google Shape;70;p36"/>
          <p:cNvSpPr txBox="1"/>
          <p:nvPr>
            <p:ph type="title"/>
          </p:nvPr>
        </p:nvSpPr>
        <p:spPr>
          <a:xfrm>
            <a:off x="1144590" y="533403"/>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58F68"/>
              </a:buClr>
              <a:buSzPts val="2400"/>
              <a:buFont typeface="Microsoft Yahe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6"/>
          <p:cNvSpPr txBox="1"/>
          <p:nvPr>
            <p:ph idx="1" type="body"/>
          </p:nvPr>
        </p:nvSpPr>
        <p:spPr>
          <a:xfrm>
            <a:off x="5487989" y="1063630"/>
            <a:ext cx="6172200" cy="4873625"/>
          </a:xfrm>
          <a:prstGeom prst="rect">
            <a:avLst/>
          </a:prstGeom>
          <a:noFill/>
          <a:ln>
            <a:noFill/>
          </a:ln>
        </p:spPr>
        <p:txBody>
          <a:bodyPr anchorCtr="0" anchor="t" bIns="45700" lIns="91425" spcFirstLastPara="1" rIns="91425" wrap="square" tIns="45700">
            <a:normAutofit/>
          </a:bodyPr>
          <a:lstStyle>
            <a:lvl1pPr indent="-304800" lvl="0" marL="457200" algn="just">
              <a:lnSpc>
                <a:spcPct val="110000"/>
              </a:lnSpc>
              <a:spcBef>
                <a:spcPts val="1800"/>
              </a:spcBef>
              <a:spcAft>
                <a:spcPts val="0"/>
              </a:spcAft>
              <a:buSzPts val="1200"/>
              <a:buChar char="●"/>
              <a:defRPr sz="1500"/>
            </a:lvl1pPr>
            <a:lvl2pPr indent="-314325" lvl="1" marL="914400" algn="just">
              <a:lnSpc>
                <a:spcPct val="130000"/>
              </a:lnSpc>
              <a:spcBef>
                <a:spcPts val="0"/>
              </a:spcBef>
              <a:spcAft>
                <a:spcPts val="0"/>
              </a:spcAft>
              <a:buSzPts val="1350"/>
              <a:buChar char=" "/>
              <a:defRPr sz="1350"/>
            </a:lvl2pPr>
            <a:lvl3pPr indent="-304800" lvl="2" marL="1371600" algn="l">
              <a:lnSpc>
                <a:spcPct val="90000"/>
              </a:lnSpc>
              <a:spcBef>
                <a:spcPts val="450"/>
              </a:spcBef>
              <a:spcAft>
                <a:spcPts val="0"/>
              </a:spcAft>
              <a:buClr>
                <a:schemeClr val="dk1"/>
              </a:buClr>
              <a:buSzPts val="1200"/>
              <a:buChar char="•"/>
              <a:defRPr sz="1200"/>
            </a:lvl3pPr>
            <a:lvl4pPr indent="-295275" lvl="3" marL="1828800" algn="l">
              <a:lnSpc>
                <a:spcPct val="90000"/>
              </a:lnSpc>
              <a:spcBef>
                <a:spcPts val="375"/>
              </a:spcBef>
              <a:spcAft>
                <a:spcPts val="0"/>
              </a:spcAft>
              <a:buClr>
                <a:schemeClr val="dk1"/>
              </a:buClr>
              <a:buSzPts val="1050"/>
              <a:buChar char="•"/>
              <a:defRPr sz="1050"/>
            </a:lvl4pPr>
            <a:lvl5pPr indent="-295275" lvl="4" marL="2286000" algn="l">
              <a:lnSpc>
                <a:spcPct val="90000"/>
              </a:lnSpc>
              <a:spcBef>
                <a:spcPts val="375"/>
              </a:spcBef>
              <a:spcAft>
                <a:spcPts val="0"/>
              </a:spcAft>
              <a:buClr>
                <a:schemeClr val="dk1"/>
              </a:buClr>
              <a:buSzPts val="1050"/>
              <a:buChar char="•"/>
              <a:defRPr sz="105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72" name="Google Shape;72;p36"/>
          <p:cNvSpPr txBox="1"/>
          <p:nvPr>
            <p:ph idx="2" type="body"/>
          </p:nvPr>
        </p:nvSpPr>
        <p:spPr>
          <a:xfrm>
            <a:off x="1144590" y="2133603"/>
            <a:ext cx="3932237" cy="3811588"/>
          </a:xfrm>
          <a:prstGeom prst="rect">
            <a:avLst/>
          </a:prstGeom>
          <a:noFill/>
          <a:ln>
            <a:noFill/>
          </a:ln>
        </p:spPr>
        <p:txBody>
          <a:bodyPr anchorCtr="0" anchor="t" bIns="45700" lIns="91425" spcFirstLastPara="1" rIns="91425" wrap="square" tIns="45700">
            <a:normAutofit/>
          </a:bodyPr>
          <a:lstStyle>
            <a:lvl1pPr indent="-228600" lvl="0" marL="457200" algn="just">
              <a:lnSpc>
                <a:spcPct val="110000"/>
              </a:lnSpc>
              <a:spcBef>
                <a:spcPts val="1800"/>
              </a:spcBef>
              <a:spcAft>
                <a:spcPts val="0"/>
              </a:spcAft>
              <a:buSzPts val="960"/>
              <a:buNone/>
              <a:defRPr sz="1200"/>
            </a:lvl1pPr>
            <a:lvl2pPr indent="-228600" lvl="1" marL="914400" algn="just">
              <a:lnSpc>
                <a:spcPct val="130000"/>
              </a:lnSpc>
              <a:spcBef>
                <a:spcPts val="0"/>
              </a:spcBef>
              <a:spcAft>
                <a:spcPts val="0"/>
              </a:spcAft>
              <a:buSzPts val="1050"/>
              <a:buNone/>
              <a:defRPr sz="1050"/>
            </a:lvl2pPr>
            <a:lvl3pPr indent="-228600" lvl="2" marL="1371600" algn="l">
              <a:lnSpc>
                <a:spcPct val="90000"/>
              </a:lnSpc>
              <a:spcBef>
                <a:spcPts val="450"/>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3" name="Google Shape;73;p36"/>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6600" spd="slow" p14:dur="1600">
    <p:blinds dir="ver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715991" y="376039"/>
            <a:ext cx="10739887" cy="69959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458F68"/>
              </a:buClr>
              <a:buSzPts val="3200"/>
              <a:buFont typeface="Microsoft Yahei"/>
              <a:buNone/>
              <a:defRPr b="1" i="0" sz="3200" u="none" cap="none" strike="noStrike">
                <a:solidFill>
                  <a:srgbClr val="458F68"/>
                </a:solidFill>
                <a:latin typeface="Microsoft Yahei"/>
                <a:ea typeface="Microsoft Yahei"/>
                <a:cs typeface="Microsoft Yahei"/>
                <a:sym typeface="Microsoft Ya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0" type="dt"/>
          </p:nvPr>
        </p:nvSpPr>
        <p:spPr>
          <a:xfrm>
            <a:off x="838200" y="6356353"/>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9B9B9B"/>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12" name="Google Shape;12;p25"/>
          <p:cNvSpPr txBox="1"/>
          <p:nvPr>
            <p:ph idx="11" type="ftr"/>
          </p:nvPr>
        </p:nvSpPr>
        <p:spPr>
          <a:xfrm>
            <a:off x="4038600" y="6356353"/>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9B9B9B"/>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13" name="Google Shape;13;p25"/>
          <p:cNvSpPr txBox="1"/>
          <p:nvPr>
            <p:ph idx="12" type="sldNum"/>
          </p:nvPr>
        </p:nvSpPr>
        <p:spPr>
          <a:xfrm>
            <a:off x="8610600" y="6356353"/>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9B9B9B"/>
                </a:solidFill>
                <a:latin typeface="Microsoft Yahei"/>
                <a:ea typeface="Microsoft Yahei"/>
                <a:cs typeface="Microsoft Yahei"/>
                <a:sym typeface="Microsoft Yahei"/>
              </a:defRPr>
            </a:lvl1pPr>
            <a:lvl2pPr indent="0" lvl="1" marL="0" marR="0" rtl="0" algn="r">
              <a:spcBef>
                <a:spcPts val="0"/>
              </a:spcBef>
              <a:buNone/>
              <a:defRPr b="0" i="0" sz="900" u="none" cap="none" strike="noStrike">
                <a:solidFill>
                  <a:srgbClr val="9B9B9B"/>
                </a:solidFill>
                <a:latin typeface="Microsoft Yahei"/>
                <a:ea typeface="Microsoft Yahei"/>
                <a:cs typeface="Microsoft Yahei"/>
                <a:sym typeface="Microsoft Yahei"/>
              </a:defRPr>
            </a:lvl2pPr>
            <a:lvl3pPr indent="0" lvl="2" marL="0" marR="0" rtl="0" algn="r">
              <a:spcBef>
                <a:spcPts val="0"/>
              </a:spcBef>
              <a:buNone/>
              <a:defRPr b="0" i="0" sz="900" u="none" cap="none" strike="noStrike">
                <a:solidFill>
                  <a:srgbClr val="9B9B9B"/>
                </a:solidFill>
                <a:latin typeface="Microsoft Yahei"/>
                <a:ea typeface="Microsoft Yahei"/>
                <a:cs typeface="Microsoft Yahei"/>
                <a:sym typeface="Microsoft Yahei"/>
              </a:defRPr>
            </a:lvl3pPr>
            <a:lvl4pPr indent="0" lvl="3" marL="0" marR="0" rtl="0" algn="r">
              <a:spcBef>
                <a:spcPts val="0"/>
              </a:spcBef>
              <a:buNone/>
              <a:defRPr b="0" i="0" sz="900" u="none" cap="none" strike="noStrike">
                <a:solidFill>
                  <a:srgbClr val="9B9B9B"/>
                </a:solidFill>
                <a:latin typeface="Microsoft Yahei"/>
                <a:ea typeface="Microsoft Yahei"/>
                <a:cs typeface="Microsoft Yahei"/>
                <a:sym typeface="Microsoft Yahei"/>
              </a:defRPr>
            </a:lvl4pPr>
            <a:lvl5pPr indent="0" lvl="4" marL="0" marR="0" rtl="0" algn="r">
              <a:spcBef>
                <a:spcPts val="0"/>
              </a:spcBef>
              <a:buNone/>
              <a:defRPr b="0" i="0" sz="900" u="none" cap="none" strike="noStrike">
                <a:solidFill>
                  <a:srgbClr val="9B9B9B"/>
                </a:solidFill>
                <a:latin typeface="Microsoft Yahei"/>
                <a:ea typeface="Microsoft Yahei"/>
                <a:cs typeface="Microsoft Yahei"/>
                <a:sym typeface="Microsoft Yahei"/>
              </a:defRPr>
            </a:lvl5pPr>
            <a:lvl6pPr indent="0" lvl="5" marL="0" marR="0" rtl="0" algn="r">
              <a:spcBef>
                <a:spcPts val="0"/>
              </a:spcBef>
              <a:buNone/>
              <a:defRPr b="0" i="0" sz="900" u="none" cap="none" strike="noStrike">
                <a:solidFill>
                  <a:srgbClr val="9B9B9B"/>
                </a:solidFill>
                <a:latin typeface="Microsoft Yahei"/>
                <a:ea typeface="Microsoft Yahei"/>
                <a:cs typeface="Microsoft Yahei"/>
                <a:sym typeface="Microsoft Yahei"/>
              </a:defRPr>
            </a:lvl6pPr>
            <a:lvl7pPr indent="0" lvl="6" marL="0" marR="0" rtl="0" algn="r">
              <a:spcBef>
                <a:spcPts val="0"/>
              </a:spcBef>
              <a:buNone/>
              <a:defRPr b="0" i="0" sz="900" u="none" cap="none" strike="noStrike">
                <a:solidFill>
                  <a:srgbClr val="9B9B9B"/>
                </a:solidFill>
                <a:latin typeface="Microsoft Yahei"/>
                <a:ea typeface="Microsoft Yahei"/>
                <a:cs typeface="Microsoft Yahei"/>
                <a:sym typeface="Microsoft Yahei"/>
              </a:defRPr>
            </a:lvl7pPr>
            <a:lvl8pPr indent="0" lvl="7" marL="0" marR="0" rtl="0" algn="r">
              <a:spcBef>
                <a:spcPts val="0"/>
              </a:spcBef>
              <a:buNone/>
              <a:defRPr b="0" i="0" sz="900" u="none" cap="none" strike="noStrike">
                <a:solidFill>
                  <a:srgbClr val="9B9B9B"/>
                </a:solidFill>
                <a:latin typeface="Microsoft Yahei"/>
                <a:ea typeface="Microsoft Yahei"/>
                <a:cs typeface="Microsoft Yahei"/>
                <a:sym typeface="Microsoft Yahei"/>
              </a:defRPr>
            </a:lvl8pPr>
            <a:lvl9pPr indent="0" lvl="8" marL="0" marR="0" rtl="0" algn="r">
              <a:spcBef>
                <a:spcPts val="0"/>
              </a:spcBef>
              <a:buNone/>
              <a:defRPr b="0" i="0" sz="900" u="none" cap="none" strike="noStrike">
                <a:solidFill>
                  <a:srgbClr val="9B9B9B"/>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5"/>
          <p:cNvSpPr txBox="1"/>
          <p:nvPr>
            <p:ph idx="1" type="body"/>
          </p:nvPr>
        </p:nvSpPr>
        <p:spPr>
          <a:xfrm>
            <a:off x="715992" y="1344974"/>
            <a:ext cx="10739887" cy="4925118"/>
          </a:xfrm>
          <a:prstGeom prst="rect">
            <a:avLst/>
          </a:prstGeom>
          <a:noFill/>
          <a:ln>
            <a:noFill/>
          </a:ln>
        </p:spPr>
        <p:txBody>
          <a:bodyPr anchorCtr="0" anchor="t" bIns="45700" lIns="91425" spcFirstLastPara="1" rIns="91425" wrap="square" tIns="45700">
            <a:normAutofit/>
          </a:bodyPr>
          <a:lstStyle>
            <a:lvl1pPr indent="-350520" lvl="0" marL="457200" marR="0" rtl="0" algn="just">
              <a:lnSpc>
                <a:spcPct val="110000"/>
              </a:lnSpc>
              <a:spcBef>
                <a:spcPts val="1800"/>
              </a:spcBef>
              <a:spcAft>
                <a:spcPts val="0"/>
              </a:spcAft>
              <a:buClr>
                <a:schemeClr val="accent1"/>
              </a:buClr>
              <a:buSzPts val="1920"/>
              <a:buFont typeface="Noto Sans Symbols"/>
              <a:buChar char="●"/>
              <a:defRPr b="0" i="0" sz="2400" u="none" cap="none" strike="noStrike">
                <a:solidFill>
                  <a:srgbClr val="78914A"/>
                </a:solidFill>
                <a:latin typeface="Microsoft Yahei"/>
                <a:ea typeface="Microsoft Yahei"/>
                <a:cs typeface="Microsoft Yahei"/>
                <a:sym typeface="Microsoft Yahei"/>
              </a:defRPr>
            </a:lvl1pPr>
            <a:lvl2pPr indent="-342900" lvl="1" marL="914400" marR="0" rtl="0" algn="just">
              <a:lnSpc>
                <a:spcPct val="130000"/>
              </a:lnSpc>
              <a:spcBef>
                <a:spcPts val="0"/>
              </a:spcBef>
              <a:spcAft>
                <a:spcPts val="0"/>
              </a:spcAft>
              <a:buClr>
                <a:srgbClr val="C3D2A8"/>
              </a:buClr>
              <a:buSzPts val="1800"/>
              <a:buFont typeface="Arial"/>
              <a:buChar char=" "/>
              <a:defRPr b="0" i="0" sz="1800" u="none" cap="none" strike="noStrike">
                <a:solidFill>
                  <a:schemeClr val="dk1"/>
                </a:solidFill>
                <a:latin typeface="Microsoft Yahei"/>
                <a:ea typeface="Microsoft Yahei"/>
                <a:cs typeface="Microsoft Yahei"/>
                <a:sym typeface="Microsoft Yahei"/>
              </a:defRPr>
            </a:lvl2pPr>
            <a:lvl3pPr indent="-323850" lvl="2" marL="1371600" marR="0" rtl="0" algn="l">
              <a:lnSpc>
                <a:spcPct val="90000"/>
              </a:lnSpc>
              <a:spcBef>
                <a:spcPts val="450"/>
              </a:spcBef>
              <a:spcAft>
                <a:spcPts val="0"/>
              </a:spcAft>
              <a:buClr>
                <a:schemeClr val="dk1"/>
              </a:buClr>
              <a:buSzPts val="1500"/>
              <a:buFont typeface="Arial"/>
              <a:buChar char="•"/>
              <a:defRPr b="0" i="0" sz="1500" u="none" cap="none" strike="noStrike">
                <a:solidFill>
                  <a:schemeClr val="dk1"/>
                </a:solidFill>
                <a:latin typeface="Microsoft Yahei"/>
                <a:ea typeface="Microsoft Yahei"/>
                <a:cs typeface="Microsoft Yahei"/>
                <a:sym typeface="Microsoft Yahe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icrosoft Yahei"/>
                <a:ea typeface="Microsoft Yahei"/>
                <a:cs typeface="Microsoft Yahei"/>
                <a:sym typeface="Microsoft Yahe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icrosoft Yahei"/>
                <a:ea typeface="Microsoft Yahei"/>
                <a:cs typeface="Microsoft Yahei"/>
                <a:sym typeface="Microsoft Yahe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icrosoft Yahei"/>
                <a:ea typeface="Microsoft Yahei"/>
                <a:cs typeface="Microsoft Yahei"/>
                <a:sym typeface="Microsoft Yahe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icrosoft Yahei"/>
                <a:ea typeface="Microsoft Yahei"/>
                <a:cs typeface="Microsoft Yahei"/>
                <a:sym typeface="Microsoft Yahe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icrosoft Yahei"/>
                <a:ea typeface="Microsoft Yahei"/>
                <a:cs typeface="Microsoft Yahei"/>
                <a:sym typeface="Microsoft Yahe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icrosoft Yahei"/>
                <a:ea typeface="Microsoft Yahei"/>
                <a:cs typeface="Microsoft Yahei"/>
                <a:sym typeface="Microsoft Yahe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advTm="6600" spd="slow" p14:dur="1600">
    <p:blinds dir="ver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drive.google.com/file/d/13Lo1_GAFLbZSKrVuO9iNQuSgdM-7xWo2/view" TargetMode="External"/><Relationship Id="rId6" Type="http://schemas.openxmlformats.org/officeDocument/2006/relationships/image" Target="../media/image12.png"/><Relationship Id="rId7" Type="http://schemas.openxmlformats.org/officeDocument/2006/relationships/hyperlink" Target="http://drive.google.com/file/d/1Uuogg1bhBAUxMc3IKMFXbgaz8ASQQK9e/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drive.google.com/file/d/1dZcKocSrgseqnkr5H5i_tQUHyhFB_0BX/view" TargetMode="External"/><Relationship Id="rId6" Type="http://schemas.openxmlformats.org/officeDocument/2006/relationships/image" Target="../media/image12.png"/><Relationship Id="rId7" Type="http://schemas.openxmlformats.org/officeDocument/2006/relationships/hyperlink" Target="http://drive.google.com/file/d/1ZGoGbLqJ6U-2xc8-qp6zBqUdHFjZPHD0/view" TargetMode="External"/><Relationship Id="rId8"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1" Type="http://schemas.openxmlformats.org/officeDocument/2006/relationships/hyperlink" Target="https://www.cnblogs.com/wuditju/p/5992129.html" TargetMode="External"/><Relationship Id="rId10" Type="http://schemas.openxmlformats.org/officeDocument/2006/relationships/hyperlink" Target="https://zhuanlan.zhihu.com/p/166319823" TargetMode="External"/><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hyperlink" Target="https://blog.csdn.net/xzongyuan/article/details/22406059" TargetMode="External"/><Relationship Id="rId5" Type="http://schemas.openxmlformats.org/officeDocument/2006/relationships/hyperlink" Target="https://www.geeksforgeeks.org/deletion-in-red-black-tree/" TargetMode="External"/><Relationship Id="rId6" Type="http://schemas.openxmlformats.org/officeDocument/2006/relationships/hyperlink" Target="https://www.codingninjas.com/codestudio/library/deletion-in-red-black-trees-586" TargetMode="External"/><Relationship Id="rId7" Type="http://schemas.openxmlformats.org/officeDocument/2006/relationships/hyperlink" Target="https://ds2-iiith.vlabs.ac.in/exp/red-black-tree/red-black-tree-oprations/simulation/redblack.html" TargetMode="External"/><Relationship Id="rId8" Type="http://schemas.openxmlformats.org/officeDocument/2006/relationships/hyperlink" Target="https://blog.csdn.net/xzongyuan/article/details/2238918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1"/>
          <p:cNvSpPr txBox="1"/>
          <p:nvPr/>
        </p:nvSpPr>
        <p:spPr>
          <a:xfrm>
            <a:off x="3556987" y="2780928"/>
            <a:ext cx="77235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D8D8D8"/>
                </a:solidFill>
                <a:latin typeface="Microsoft Yahei"/>
                <a:ea typeface="Microsoft Yahei"/>
                <a:cs typeface="Microsoft Yahei"/>
                <a:sym typeface="Microsoft Yahei"/>
              </a:rPr>
              <a:t>Red-Black Tree</a:t>
            </a:r>
            <a:endParaRPr/>
          </a:p>
        </p:txBody>
      </p:sp>
      <p:sp>
        <p:nvSpPr>
          <p:cNvPr id="101" name="Google Shape;101;p1"/>
          <p:cNvSpPr/>
          <p:nvPr/>
        </p:nvSpPr>
        <p:spPr>
          <a:xfrm>
            <a:off x="4348025" y="4208909"/>
            <a:ext cx="5732100" cy="756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300">
                <a:solidFill>
                  <a:srgbClr val="D8D8D8"/>
                </a:solidFill>
                <a:latin typeface="Microsoft Yahei"/>
                <a:ea typeface="Microsoft Yahei"/>
                <a:cs typeface="Microsoft Yahei"/>
                <a:sym typeface="Microsoft Yahei"/>
              </a:rPr>
              <a:t>CS566 Final Project Presentation</a:t>
            </a:r>
            <a:endParaRPr sz="2300">
              <a:solidFill>
                <a:srgbClr val="D8D8D8"/>
              </a:solidFill>
              <a:latin typeface="Microsoft Yahei"/>
              <a:ea typeface="Microsoft Yahei"/>
              <a:cs typeface="Microsoft Yahei"/>
              <a:sym typeface="Microsoft Yahei"/>
            </a:endParaRPr>
          </a:p>
          <a:p>
            <a:pPr indent="0" lvl="0" marL="0" marR="0" rtl="0" algn="ctr">
              <a:spcBef>
                <a:spcPts val="0"/>
              </a:spcBef>
              <a:spcAft>
                <a:spcPts val="0"/>
              </a:spcAft>
              <a:buNone/>
            </a:pPr>
            <a:r>
              <a:t/>
            </a:r>
            <a:endParaRPr sz="2300">
              <a:solidFill>
                <a:srgbClr val="D8D8D8"/>
              </a:solidFill>
              <a:latin typeface="Microsoft Yahei"/>
              <a:ea typeface="Microsoft Yahei"/>
              <a:cs typeface="Microsoft Yahei"/>
              <a:sym typeface="Microsoft Yahei"/>
            </a:endParaRPr>
          </a:p>
          <a:p>
            <a:pPr indent="0" lvl="0" marL="0" marR="0" rtl="0" algn="ctr">
              <a:spcBef>
                <a:spcPts val="0"/>
              </a:spcBef>
              <a:spcAft>
                <a:spcPts val="0"/>
              </a:spcAft>
              <a:buNone/>
            </a:pPr>
            <a:r>
              <a:rPr lang="en-US" sz="2300">
                <a:solidFill>
                  <a:srgbClr val="D8D8D8"/>
                </a:solidFill>
                <a:latin typeface="Microsoft Yahei"/>
                <a:ea typeface="Microsoft Yahei"/>
                <a:cs typeface="Microsoft Yahei"/>
                <a:sym typeface="Microsoft Yahei"/>
              </a:rPr>
              <a:t>Group 19</a:t>
            </a:r>
            <a:endParaRPr sz="2300">
              <a:solidFill>
                <a:srgbClr val="D8D8D8"/>
              </a:solidFill>
              <a:latin typeface="Microsoft Yahei"/>
              <a:ea typeface="Microsoft Yahei"/>
              <a:cs typeface="Microsoft Yahei"/>
              <a:sym typeface="Microsoft Yahei"/>
            </a:endParaRPr>
          </a:p>
        </p:txBody>
      </p:sp>
      <p:sp>
        <p:nvSpPr>
          <p:cNvPr id="102" name="Google Shape;102;p1"/>
          <p:cNvSpPr/>
          <p:nvPr/>
        </p:nvSpPr>
        <p:spPr>
          <a:xfrm>
            <a:off x="7066750" y="5591700"/>
            <a:ext cx="2907300" cy="85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2000">
                <a:solidFill>
                  <a:srgbClr val="D8D8D8"/>
                </a:solidFill>
                <a:latin typeface="Microsoft Yahei"/>
                <a:ea typeface="Microsoft Yahei"/>
                <a:cs typeface="Microsoft Yahei"/>
                <a:sym typeface="Microsoft Yahei"/>
              </a:rPr>
              <a:t>Yiduo Feng, </a:t>
            </a:r>
            <a:endParaRPr sz="2000">
              <a:solidFill>
                <a:srgbClr val="D8D8D8"/>
              </a:solidFill>
              <a:latin typeface="Microsoft Yahei"/>
              <a:ea typeface="Microsoft Yahei"/>
              <a:cs typeface="Microsoft Yahei"/>
              <a:sym typeface="Microsoft Yahei"/>
            </a:endParaRPr>
          </a:p>
          <a:p>
            <a:pPr indent="0" lvl="0" marL="0" rtl="0" algn="ctr">
              <a:spcBef>
                <a:spcPts val="0"/>
              </a:spcBef>
              <a:spcAft>
                <a:spcPts val="0"/>
              </a:spcAft>
              <a:buNone/>
            </a:pPr>
            <a:r>
              <a:rPr lang="en-US" sz="2000">
                <a:solidFill>
                  <a:srgbClr val="D8D8D8"/>
                </a:solidFill>
                <a:latin typeface="Microsoft Yahei"/>
                <a:ea typeface="Microsoft Yahei"/>
                <a:cs typeface="Microsoft Yahei"/>
                <a:sym typeface="Microsoft Yahei"/>
              </a:rPr>
              <a:t>Manpreet Gulia</a:t>
            </a:r>
            <a:endParaRPr sz="2000"/>
          </a:p>
          <a:p>
            <a:pPr indent="0" lvl="0" marL="0" marR="0" rtl="0" algn="l">
              <a:spcBef>
                <a:spcPts val="0"/>
              </a:spcBef>
              <a:spcAft>
                <a:spcPts val="0"/>
              </a:spcAft>
              <a:buNone/>
            </a:pPr>
            <a:r>
              <a:t/>
            </a:r>
            <a:endParaRPr>
              <a:solidFill>
                <a:srgbClr val="D8D8D8"/>
              </a:solidFill>
              <a:latin typeface="Microsoft Yahei"/>
              <a:ea typeface="Microsoft Yahei"/>
              <a:cs typeface="Microsoft Yahei"/>
              <a:sym typeface="Microsoft Yahei"/>
            </a:endParaRPr>
          </a:p>
        </p:txBody>
      </p:sp>
      <p:grpSp>
        <p:nvGrpSpPr>
          <p:cNvPr id="103" name="Google Shape;103;p1"/>
          <p:cNvGrpSpPr/>
          <p:nvPr/>
        </p:nvGrpSpPr>
        <p:grpSpPr>
          <a:xfrm>
            <a:off x="4430417" y="4012615"/>
            <a:ext cx="5543625" cy="45719"/>
            <a:chOff x="3182554" y="3904019"/>
            <a:chExt cx="5543625" cy="45719"/>
          </a:xfrm>
        </p:grpSpPr>
        <p:sp>
          <p:nvSpPr>
            <p:cNvPr id="104" name="Google Shape;104;p1"/>
            <p:cNvSpPr/>
            <p:nvPr/>
          </p:nvSpPr>
          <p:spPr>
            <a:xfrm>
              <a:off x="5030429" y="3904019"/>
              <a:ext cx="1847875" cy="45719"/>
            </a:xfrm>
            <a:prstGeom prst="rect">
              <a:avLst/>
            </a:prstGeom>
            <a:solidFill>
              <a:srgbClr val="52CBCE">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05" name="Google Shape;105;p1"/>
            <p:cNvSpPr/>
            <p:nvPr/>
          </p:nvSpPr>
          <p:spPr>
            <a:xfrm>
              <a:off x="6878304" y="3904019"/>
              <a:ext cx="1847875" cy="45719"/>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06" name="Google Shape;106;p1"/>
            <p:cNvSpPr/>
            <p:nvPr/>
          </p:nvSpPr>
          <p:spPr>
            <a:xfrm>
              <a:off x="3182554" y="3904019"/>
              <a:ext cx="1847875" cy="45719"/>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107" name="Google Shape;107;p1"/>
          <p:cNvPicPr preferRelativeResize="0"/>
          <p:nvPr/>
        </p:nvPicPr>
        <p:blipFill rotWithShape="1">
          <a:blip r:embed="rId3">
            <a:alphaModFix/>
          </a:blip>
          <a:srcRect b="0" l="0" r="0" t="0"/>
          <a:stretch/>
        </p:blipFill>
        <p:spPr>
          <a:xfrm>
            <a:off x="-24680" y="116632"/>
            <a:ext cx="5974513" cy="6465124"/>
          </a:xfrm>
          <a:prstGeom prst="rect">
            <a:avLst/>
          </a:prstGeom>
          <a:noFill/>
          <a:ln>
            <a:noFill/>
          </a:ln>
        </p:spPr>
      </p:pic>
      <p:pic>
        <p:nvPicPr>
          <p:cNvPr descr="图片包含 就坐, 黑色, 建筑物, 户外&#10;&#10;已生成高可信度的说明" id="108" name="Google Shape;108;p1"/>
          <p:cNvPicPr preferRelativeResize="0"/>
          <p:nvPr/>
        </p:nvPicPr>
        <p:blipFill rotWithShape="1">
          <a:blip r:embed="rId4">
            <a:alphaModFix/>
          </a:blip>
          <a:srcRect b="0" l="0" r="0" t="0"/>
          <a:stretch/>
        </p:blipFill>
        <p:spPr>
          <a:xfrm flipH="1">
            <a:off x="10310355" y="3933838"/>
            <a:ext cx="1849735" cy="2082420"/>
          </a:xfrm>
          <a:prstGeom prst="rect">
            <a:avLst/>
          </a:prstGeom>
          <a:noFill/>
          <a:ln>
            <a:noFill/>
          </a:ln>
        </p:spPr>
      </p:pic>
    </p:spTree>
  </p:cSld>
  <p:clrMapOvr>
    <a:masterClrMapping/>
  </p:clrMapOvr>
  <mc:AlternateContent>
    <mc:Choice Requires="p14">
      <p:transition advTm="6600" spd="slow" p14:dur="40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ppt_w</p:attrName>
                                        </p:attrNameLst>
                                      </p:cBhvr>
                                      <p:tavLst>
                                        <p:tav fmla="" tm="0">
                                          <p:val>
                                            <p:strVal val="0"/>
                                          </p:val>
                                        </p:tav>
                                        <p:tav fmla="" tm="100000">
                                          <p:val>
                                            <p:strVal val="#ppt_w"/>
                                          </p:val>
                                        </p:tav>
                                      </p:tavLst>
                                    </p:anim>
                                    <p:anim calcmode="lin" valueType="num">
                                      <p:cBhvr additive="base">
                                        <p:cTn dur="500"/>
                                        <p:tgtEl>
                                          <p:spTgt spid="10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ppt_w</p:attrName>
                                        </p:attrNameLst>
                                      </p:cBhvr>
                                      <p:tavLst>
                                        <p:tav fmla="" tm="0">
                                          <p:val>
                                            <p:strVal val="0"/>
                                          </p:val>
                                        </p:tav>
                                        <p:tav fmla="" tm="100000">
                                          <p:val>
                                            <p:strVal val="#ppt_w"/>
                                          </p:val>
                                        </p:tav>
                                      </p:tavLst>
                                    </p:anim>
                                    <p:anim calcmode="lin" valueType="num">
                                      <p:cBhvr additive="base">
                                        <p:cTn dur="500"/>
                                        <p:tgtEl>
                                          <p:spTgt spid="108"/>
                                        </p:tgtEl>
                                        <p:attrNameLst>
                                          <p:attrName>ppt_h</p:attrName>
                                        </p:attrNameLst>
                                      </p:cBhvr>
                                      <p:tavLst>
                                        <p:tav fmla="" tm="0">
                                          <p:val>
                                            <p:strVal val="0"/>
                                          </p:val>
                                        </p:tav>
                                        <p:tav fmla="" tm="100000">
                                          <p:val>
                                            <p:strVal val="#ppt_h"/>
                                          </p:val>
                                        </p:tav>
                                      </p:tavLst>
                                    </p:anim>
                                  </p:childTnLst>
                                </p:cTn>
                              </p:par>
                              <p:par>
                                <p:cTn fill="hold" nodeType="withEffect" presetClass="entr" presetID="2" presetSubtype="2">
                                  <p:stCondLst>
                                    <p:cond delay="1500"/>
                                  </p:stCondLst>
                                  <p:childTnLst>
                                    <p:set>
                                      <p:cBhvr>
                                        <p:cTn dur="1" fill="hold">
                                          <p:stCondLst>
                                            <p:cond delay="0"/>
                                          </p:stCondLst>
                                        </p:cTn>
                                        <p:tgtEl>
                                          <p:spTgt spid="100">
                                            <p:txEl>
                                              <p:pRg end="0" st="0"/>
                                            </p:txEl>
                                          </p:spTgt>
                                        </p:tgtEl>
                                        <p:attrNameLst>
                                          <p:attrName>style.visibility</p:attrName>
                                        </p:attrNameLst>
                                      </p:cBhvr>
                                      <p:to>
                                        <p:strVal val="visible"/>
                                      </p:to>
                                    </p:set>
                                    <p:anim calcmode="lin" valueType="num">
                                      <p:cBhvr additive="base">
                                        <p:cTn dur="1000"/>
                                        <p:tgtEl>
                                          <p:spTgt spid="10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2" presetSubtype="2">
                                  <p:stCondLst>
                                    <p:cond delay="200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00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grpSp>
        <p:nvGrpSpPr>
          <p:cNvPr id="303" name="Google Shape;303;g1a4d7178133_0_34"/>
          <p:cNvGrpSpPr/>
          <p:nvPr/>
        </p:nvGrpSpPr>
        <p:grpSpPr>
          <a:xfrm>
            <a:off x="116262" y="-539470"/>
            <a:ext cx="12075737" cy="7397470"/>
            <a:chOff x="116262" y="-539470"/>
            <a:chExt cx="12075737" cy="7397470"/>
          </a:xfrm>
        </p:grpSpPr>
        <p:pic>
          <p:nvPicPr>
            <p:cNvPr descr="图片包含 就坐, 黑色, 建筑物, 户外&#10;&#10;已生成高可信度的说明" id="304" name="Google Shape;304;g1a4d7178133_0_34"/>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305" name="Google Shape;305;g1a4d7178133_0_34"/>
            <p:cNvSpPr txBox="1"/>
            <p:nvPr/>
          </p:nvSpPr>
          <p:spPr>
            <a:xfrm>
              <a:off x="263350" y="332650"/>
              <a:ext cx="5265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PseudoCode For Insertion</a:t>
              </a:r>
              <a:endParaRPr/>
            </a:p>
          </p:txBody>
        </p:sp>
        <p:grpSp>
          <p:nvGrpSpPr>
            <p:cNvPr id="306" name="Google Shape;306;g1a4d7178133_0_34"/>
            <p:cNvGrpSpPr/>
            <p:nvPr/>
          </p:nvGrpSpPr>
          <p:grpSpPr>
            <a:xfrm flipH="1">
              <a:off x="263009" y="984158"/>
              <a:ext cx="11746097" cy="45600"/>
              <a:chOff x="3182554" y="3904019"/>
              <a:chExt cx="5543750" cy="45600"/>
            </a:xfrm>
          </p:grpSpPr>
          <p:sp>
            <p:nvSpPr>
              <p:cNvPr id="307" name="Google Shape;307;g1a4d7178133_0_34"/>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08" name="Google Shape;308;g1a4d7178133_0_34"/>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09" name="Google Shape;309;g1a4d7178133_0_34"/>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310" name="Google Shape;310;g1a4d7178133_0_34"/>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311" name="Google Shape;311;g1a4d7178133_0_34"/>
          <p:cNvSpPr/>
          <p:nvPr/>
        </p:nvSpPr>
        <p:spPr>
          <a:xfrm>
            <a:off x="263350" y="2478100"/>
            <a:ext cx="8425200" cy="2148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sp>
        <p:nvSpPr>
          <p:cNvPr id="312" name="Google Shape;312;g1a4d7178133_0_34"/>
          <p:cNvSpPr txBox="1"/>
          <p:nvPr/>
        </p:nvSpPr>
        <p:spPr>
          <a:xfrm>
            <a:off x="342725" y="1628800"/>
            <a:ext cx="36420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p:txBody>
      </p:sp>
      <p:sp>
        <p:nvSpPr>
          <p:cNvPr id="313" name="Google Shape;313;g1a4d7178133_0_34"/>
          <p:cNvSpPr/>
          <p:nvPr/>
        </p:nvSpPr>
        <p:spPr>
          <a:xfrm>
            <a:off x="148650" y="1015525"/>
            <a:ext cx="11962500" cy="56781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600">
                <a:solidFill>
                  <a:srgbClr val="D8D8D8"/>
                </a:solidFill>
                <a:latin typeface="Microsoft Yahei"/>
                <a:ea typeface="Microsoft Yahei"/>
                <a:cs typeface="Microsoft Yahei"/>
                <a:sym typeface="Microsoft Yahei"/>
              </a:rPr>
              <a:t>Case 2: If x’s </a:t>
            </a:r>
            <a:r>
              <a:rPr lang="en-US" sz="1600">
                <a:solidFill>
                  <a:srgbClr val="D8D8D8"/>
                </a:solidFill>
                <a:latin typeface="Microsoft Yahei"/>
                <a:ea typeface="Microsoft Yahei"/>
                <a:cs typeface="Microsoft Yahei"/>
                <a:sym typeface="Microsoft Yahei"/>
              </a:rPr>
              <a:t>uncle </a:t>
            </a:r>
            <a:r>
              <a:rPr lang="en-US" sz="1600">
                <a:solidFill>
                  <a:srgbClr val="D8D8D8"/>
                </a:solidFill>
                <a:latin typeface="Microsoft Yahei"/>
                <a:ea typeface="Microsoft Yahei"/>
                <a:cs typeface="Microsoft Yahei"/>
                <a:sym typeface="Microsoft Yahei"/>
              </a:rPr>
              <a:t>is BLACK, we just need to rotate it so it has a proper shape:</a:t>
            </a:r>
            <a:endParaRPr sz="16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6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6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6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600">
              <a:solidFill>
                <a:srgbClr val="D8D8D8"/>
              </a:solidFill>
              <a:latin typeface="Microsoft Yahei"/>
              <a:ea typeface="Microsoft Yahei"/>
              <a:cs typeface="Microsoft Yahei"/>
              <a:sym typeface="Microsoft Yahei"/>
            </a:endParaRPr>
          </a:p>
          <a:p>
            <a:pPr indent="0" lvl="0" marL="0" marR="0" rtl="0" algn="just">
              <a:lnSpc>
                <a:spcPct val="150000"/>
              </a:lnSpc>
              <a:spcBef>
                <a:spcPts val="0"/>
              </a:spcBef>
              <a:spcAft>
                <a:spcPts val="0"/>
              </a:spcAft>
              <a:buNone/>
            </a:pPr>
            <a:r>
              <a:t/>
            </a:r>
            <a:endParaRPr sz="1600">
              <a:solidFill>
                <a:srgbClr val="D8D8D8"/>
              </a:solidFill>
              <a:latin typeface="Microsoft Yahei"/>
              <a:ea typeface="Microsoft Yahei"/>
              <a:cs typeface="Microsoft Yahei"/>
              <a:sym typeface="Microsoft Yahei"/>
            </a:endParaRPr>
          </a:p>
        </p:txBody>
      </p:sp>
      <p:pic>
        <p:nvPicPr>
          <p:cNvPr id="314" name="Google Shape;314;g1a4d7178133_0_34"/>
          <p:cNvPicPr preferRelativeResize="0"/>
          <p:nvPr/>
        </p:nvPicPr>
        <p:blipFill>
          <a:blip r:embed="rId5">
            <a:alphaModFix/>
          </a:blip>
          <a:stretch>
            <a:fillRect/>
          </a:stretch>
        </p:blipFill>
        <p:spPr>
          <a:xfrm>
            <a:off x="342725" y="1791250"/>
            <a:ext cx="7957924" cy="352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9" name="Shape 319"/>
        <p:cNvGrpSpPr/>
        <p:nvPr/>
      </p:nvGrpSpPr>
      <p:grpSpPr>
        <a:xfrm>
          <a:off x="0" y="0"/>
          <a:ext cx="0" cy="0"/>
          <a:chOff x="0" y="0"/>
          <a:chExt cx="0" cy="0"/>
        </a:xfrm>
      </p:grpSpPr>
      <p:grpSp>
        <p:nvGrpSpPr>
          <p:cNvPr id="320" name="Google Shape;320;g1a4c29e3bb0_0_174"/>
          <p:cNvGrpSpPr/>
          <p:nvPr/>
        </p:nvGrpSpPr>
        <p:grpSpPr>
          <a:xfrm>
            <a:off x="116262" y="-539470"/>
            <a:ext cx="12075737" cy="7397470"/>
            <a:chOff x="116262" y="-539470"/>
            <a:chExt cx="12075737" cy="7397470"/>
          </a:xfrm>
        </p:grpSpPr>
        <p:pic>
          <p:nvPicPr>
            <p:cNvPr descr="图片包含 就坐, 黑色, 建筑物, 户外&#10;&#10;已生成高可信度的说明" id="321" name="Google Shape;321;g1a4c29e3bb0_0_174"/>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322" name="Google Shape;322;g1a4c29e3bb0_0_174"/>
            <p:cNvSpPr txBox="1"/>
            <p:nvPr/>
          </p:nvSpPr>
          <p:spPr>
            <a:xfrm>
              <a:off x="476325" y="332650"/>
              <a:ext cx="50526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D8D8D8"/>
                  </a:solidFill>
                  <a:latin typeface="Microsoft Yahei"/>
                  <a:ea typeface="Microsoft Yahei"/>
                  <a:cs typeface="Microsoft Yahei"/>
                  <a:sym typeface="Microsoft Yahei"/>
                </a:rPr>
                <a:t>Inserting in Red - Black Trees</a:t>
              </a:r>
              <a:endParaRPr/>
            </a:p>
          </p:txBody>
        </p:sp>
        <p:grpSp>
          <p:nvGrpSpPr>
            <p:cNvPr id="323" name="Google Shape;323;g1a4c29e3bb0_0_174"/>
            <p:cNvGrpSpPr/>
            <p:nvPr/>
          </p:nvGrpSpPr>
          <p:grpSpPr>
            <a:xfrm flipH="1">
              <a:off x="263009" y="984158"/>
              <a:ext cx="11746097" cy="45600"/>
              <a:chOff x="3182554" y="3904019"/>
              <a:chExt cx="5543750" cy="45600"/>
            </a:xfrm>
          </p:grpSpPr>
          <p:sp>
            <p:nvSpPr>
              <p:cNvPr id="324" name="Google Shape;324;g1a4c29e3bb0_0_174"/>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25" name="Google Shape;325;g1a4c29e3bb0_0_174"/>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26" name="Google Shape;326;g1a4c29e3bb0_0_174"/>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327" name="Google Shape;327;g1a4c29e3bb0_0_174"/>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328" name="Google Shape;328;g1a4c29e3bb0_0_174"/>
          <p:cNvSpPr/>
          <p:nvPr/>
        </p:nvSpPr>
        <p:spPr>
          <a:xfrm>
            <a:off x="263350" y="2478100"/>
            <a:ext cx="8425200" cy="2148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sp>
        <p:nvSpPr>
          <p:cNvPr id="329" name="Google Shape;329;g1a4c29e3bb0_0_174"/>
          <p:cNvSpPr txBox="1"/>
          <p:nvPr/>
        </p:nvSpPr>
        <p:spPr>
          <a:xfrm>
            <a:off x="342725" y="1628800"/>
            <a:ext cx="36420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p:txBody>
      </p:sp>
      <p:sp>
        <p:nvSpPr>
          <p:cNvPr id="330" name="Google Shape;330;g1a4c29e3bb0_0_174"/>
          <p:cNvSpPr/>
          <p:nvPr/>
        </p:nvSpPr>
        <p:spPr>
          <a:xfrm>
            <a:off x="148650" y="1015525"/>
            <a:ext cx="11962500" cy="3769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800">
                <a:solidFill>
                  <a:srgbClr val="D8D8D8"/>
                </a:solidFill>
                <a:latin typeface="Microsoft Yahei"/>
                <a:ea typeface="Microsoft Yahei"/>
                <a:cs typeface="Microsoft Yahei"/>
                <a:sym typeface="Microsoft Yahei"/>
              </a:rPr>
              <a:t>Case 1 : Red uncle ( We recolour the nodes if the color of uncle node is red)</a:t>
            </a:r>
            <a:endParaRPr b="1"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b="1"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marR="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pic>
        <p:nvPicPr>
          <p:cNvPr id="331" name="Google Shape;331;g1a4c29e3bb0_0_174" title="Case1.mov">
            <a:hlinkClick r:id="rId5"/>
          </p:cNvPr>
          <p:cNvPicPr preferRelativeResize="0"/>
          <p:nvPr/>
        </p:nvPicPr>
        <p:blipFill>
          <a:blip r:embed="rId6">
            <a:alphaModFix/>
          </a:blip>
          <a:stretch>
            <a:fillRect/>
          </a:stretch>
        </p:blipFill>
        <p:spPr>
          <a:xfrm>
            <a:off x="263350" y="1900450"/>
            <a:ext cx="5339626" cy="4004725"/>
          </a:xfrm>
          <a:prstGeom prst="rect">
            <a:avLst/>
          </a:prstGeom>
          <a:noFill/>
          <a:ln>
            <a:noFill/>
          </a:ln>
        </p:spPr>
      </p:pic>
      <p:pic>
        <p:nvPicPr>
          <p:cNvPr id="332" name="Google Shape;332;g1a4c29e3bb0_0_174" title="Case 1-2.mov">
            <a:hlinkClick r:id="rId7"/>
          </p:cNvPr>
          <p:cNvPicPr preferRelativeResize="0"/>
          <p:nvPr/>
        </p:nvPicPr>
        <p:blipFill>
          <a:blip r:embed="rId6">
            <a:alphaModFix/>
          </a:blip>
          <a:stretch>
            <a:fillRect/>
          </a:stretch>
        </p:blipFill>
        <p:spPr>
          <a:xfrm>
            <a:off x="6299550" y="1900456"/>
            <a:ext cx="5339624" cy="40047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7" name="Shape 337"/>
        <p:cNvGrpSpPr/>
        <p:nvPr/>
      </p:nvGrpSpPr>
      <p:grpSpPr>
        <a:xfrm>
          <a:off x="0" y="0"/>
          <a:ext cx="0" cy="0"/>
          <a:chOff x="0" y="0"/>
          <a:chExt cx="0" cy="0"/>
        </a:xfrm>
      </p:grpSpPr>
      <p:grpSp>
        <p:nvGrpSpPr>
          <p:cNvPr id="338" name="Google Shape;338;g1a4d7178133_0_0"/>
          <p:cNvGrpSpPr/>
          <p:nvPr/>
        </p:nvGrpSpPr>
        <p:grpSpPr>
          <a:xfrm>
            <a:off x="116262" y="-539470"/>
            <a:ext cx="12075737" cy="7397470"/>
            <a:chOff x="116262" y="-539470"/>
            <a:chExt cx="12075737" cy="7397470"/>
          </a:xfrm>
        </p:grpSpPr>
        <p:pic>
          <p:nvPicPr>
            <p:cNvPr descr="图片包含 就坐, 黑色, 建筑物, 户外&#10;&#10;已生成高可信度的说明" id="339" name="Google Shape;339;g1a4d7178133_0_0"/>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340" name="Google Shape;340;g1a4d7178133_0_0"/>
            <p:cNvSpPr txBox="1"/>
            <p:nvPr/>
          </p:nvSpPr>
          <p:spPr>
            <a:xfrm>
              <a:off x="476325" y="332650"/>
              <a:ext cx="50526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D8D8D8"/>
                  </a:solidFill>
                  <a:latin typeface="Microsoft Yahei"/>
                  <a:ea typeface="Microsoft Yahei"/>
                  <a:cs typeface="Microsoft Yahei"/>
                  <a:sym typeface="Microsoft Yahei"/>
                </a:rPr>
                <a:t>Inserting in Red - Black Trees</a:t>
              </a:r>
              <a:endParaRPr/>
            </a:p>
          </p:txBody>
        </p:sp>
        <p:grpSp>
          <p:nvGrpSpPr>
            <p:cNvPr id="341" name="Google Shape;341;g1a4d7178133_0_0"/>
            <p:cNvGrpSpPr/>
            <p:nvPr/>
          </p:nvGrpSpPr>
          <p:grpSpPr>
            <a:xfrm flipH="1">
              <a:off x="263009" y="984158"/>
              <a:ext cx="11746097" cy="45600"/>
              <a:chOff x="3182554" y="3904019"/>
              <a:chExt cx="5543750" cy="45600"/>
            </a:xfrm>
          </p:grpSpPr>
          <p:sp>
            <p:nvSpPr>
              <p:cNvPr id="342" name="Google Shape;342;g1a4d7178133_0_0"/>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43" name="Google Shape;343;g1a4d7178133_0_0"/>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44" name="Google Shape;344;g1a4d7178133_0_0"/>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345" name="Google Shape;345;g1a4d7178133_0_0"/>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346" name="Google Shape;346;g1a4d7178133_0_0"/>
          <p:cNvSpPr/>
          <p:nvPr/>
        </p:nvSpPr>
        <p:spPr>
          <a:xfrm>
            <a:off x="263350" y="2478100"/>
            <a:ext cx="8425200" cy="2148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sp>
        <p:nvSpPr>
          <p:cNvPr id="347" name="Google Shape;347;g1a4d7178133_0_0"/>
          <p:cNvSpPr txBox="1"/>
          <p:nvPr/>
        </p:nvSpPr>
        <p:spPr>
          <a:xfrm>
            <a:off x="342725" y="1628800"/>
            <a:ext cx="36420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p:txBody>
      </p:sp>
      <p:sp>
        <p:nvSpPr>
          <p:cNvPr id="348" name="Google Shape;348;g1a4d7178133_0_0"/>
          <p:cNvSpPr/>
          <p:nvPr/>
        </p:nvSpPr>
        <p:spPr>
          <a:xfrm>
            <a:off x="148650" y="1015525"/>
            <a:ext cx="11962500" cy="3769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800">
                <a:solidFill>
                  <a:srgbClr val="D8D8D8"/>
                </a:solidFill>
                <a:latin typeface="Microsoft Yahei"/>
                <a:ea typeface="Microsoft Yahei"/>
                <a:cs typeface="Microsoft Yahei"/>
                <a:sym typeface="Microsoft Yahei"/>
              </a:rPr>
              <a:t>Case 2 and 3 : Black uncle ( We recolour the nodes if the color of uncle node is red)</a:t>
            </a:r>
            <a:endParaRPr b="1"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b="1"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marR="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pic>
        <p:nvPicPr>
          <p:cNvPr id="349" name="Google Shape;349;g1a4d7178133_0_0" title="case 2.mov">
            <a:hlinkClick r:id="rId5"/>
          </p:cNvPr>
          <p:cNvPicPr preferRelativeResize="0"/>
          <p:nvPr/>
        </p:nvPicPr>
        <p:blipFill>
          <a:blip r:embed="rId6">
            <a:alphaModFix/>
          </a:blip>
          <a:stretch>
            <a:fillRect/>
          </a:stretch>
        </p:blipFill>
        <p:spPr>
          <a:xfrm>
            <a:off x="263350" y="1938625"/>
            <a:ext cx="5583000" cy="4187250"/>
          </a:xfrm>
          <a:prstGeom prst="rect">
            <a:avLst/>
          </a:prstGeom>
          <a:noFill/>
          <a:ln>
            <a:noFill/>
          </a:ln>
        </p:spPr>
      </p:pic>
      <p:pic>
        <p:nvPicPr>
          <p:cNvPr id="350" name="Google Shape;350;g1a4d7178133_0_0" title="Case3.mov">
            <a:hlinkClick r:id="rId7"/>
          </p:cNvPr>
          <p:cNvPicPr preferRelativeResize="0"/>
          <p:nvPr/>
        </p:nvPicPr>
        <p:blipFill>
          <a:blip r:embed="rId8">
            <a:alphaModFix/>
          </a:blip>
          <a:stretch>
            <a:fillRect/>
          </a:stretch>
        </p:blipFill>
        <p:spPr>
          <a:xfrm>
            <a:off x="6096000" y="1938625"/>
            <a:ext cx="5677650" cy="42582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5" name="Shape 355"/>
        <p:cNvGrpSpPr/>
        <p:nvPr/>
      </p:nvGrpSpPr>
      <p:grpSpPr>
        <a:xfrm>
          <a:off x="0" y="0"/>
          <a:ext cx="0" cy="0"/>
          <a:chOff x="0" y="0"/>
          <a:chExt cx="0" cy="0"/>
        </a:xfrm>
      </p:grpSpPr>
      <p:grpSp>
        <p:nvGrpSpPr>
          <p:cNvPr id="356" name="Google Shape;356;g1a4c29e3bb0_0_157"/>
          <p:cNvGrpSpPr/>
          <p:nvPr/>
        </p:nvGrpSpPr>
        <p:grpSpPr>
          <a:xfrm>
            <a:off x="116262" y="-539470"/>
            <a:ext cx="12075737" cy="7397470"/>
            <a:chOff x="116262" y="-539470"/>
            <a:chExt cx="12075737" cy="7397470"/>
          </a:xfrm>
        </p:grpSpPr>
        <p:pic>
          <p:nvPicPr>
            <p:cNvPr descr="图片包含 就坐, 黑色, 建筑物, 户外&#10;&#10;已生成高可信度的说明" id="357" name="Google Shape;357;g1a4c29e3bb0_0_157"/>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358" name="Google Shape;358;g1a4c29e3bb0_0_157"/>
            <p:cNvSpPr txBox="1"/>
            <p:nvPr/>
          </p:nvSpPr>
          <p:spPr>
            <a:xfrm>
              <a:off x="263000" y="332650"/>
              <a:ext cx="526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Searching</a:t>
              </a:r>
              <a:r>
                <a:rPr lang="en-US" sz="2800">
                  <a:solidFill>
                    <a:srgbClr val="D8D8D8"/>
                  </a:solidFill>
                  <a:latin typeface="Microsoft Yahei"/>
                  <a:ea typeface="Microsoft Yahei"/>
                  <a:cs typeface="Microsoft Yahei"/>
                  <a:sym typeface="Microsoft Yahei"/>
                </a:rPr>
                <a:t> in Red - Black Trees</a:t>
              </a:r>
              <a:endParaRPr/>
            </a:p>
          </p:txBody>
        </p:sp>
        <p:grpSp>
          <p:nvGrpSpPr>
            <p:cNvPr id="359" name="Google Shape;359;g1a4c29e3bb0_0_157"/>
            <p:cNvGrpSpPr/>
            <p:nvPr/>
          </p:nvGrpSpPr>
          <p:grpSpPr>
            <a:xfrm flipH="1">
              <a:off x="263009" y="984158"/>
              <a:ext cx="11746097" cy="45600"/>
              <a:chOff x="3182554" y="3904019"/>
              <a:chExt cx="5543750" cy="45600"/>
            </a:xfrm>
          </p:grpSpPr>
          <p:sp>
            <p:nvSpPr>
              <p:cNvPr id="360" name="Google Shape;360;g1a4c29e3bb0_0_157"/>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61" name="Google Shape;361;g1a4c29e3bb0_0_157"/>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62" name="Google Shape;362;g1a4c29e3bb0_0_157"/>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363" name="Google Shape;363;g1a4c29e3bb0_0_157"/>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364" name="Google Shape;364;g1a4c29e3bb0_0_157"/>
          <p:cNvSpPr/>
          <p:nvPr/>
        </p:nvSpPr>
        <p:spPr>
          <a:xfrm>
            <a:off x="263350" y="1060825"/>
            <a:ext cx="12003300" cy="356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Start from the root. Compare the inserting element with root, if less than root, then recurse for left, else recurse for right.</a:t>
            </a:r>
            <a:endParaRPr sz="1800">
              <a:solidFill>
                <a:srgbClr val="D8D8D8"/>
              </a:solidFill>
              <a:latin typeface="Microsoft Yahei"/>
              <a:ea typeface="Microsoft Yahei"/>
              <a:cs typeface="Microsoft Yahei"/>
              <a:sym typeface="Microsoft Yahei"/>
            </a:endParaRPr>
          </a:p>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If the element to search is found anywhere, return true, else return false.</a:t>
            </a:r>
            <a:endParaRPr sz="1800">
              <a:solidFill>
                <a:srgbClr val="D8D8D8"/>
              </a:solidFill>
              <a:latin typeface="Microsoft Yahei"/>
              <a:ea typeface="Microsoft Yahei"/>
              <a:cs typeface="Microsoft Yahei"/>
              <a:sym typeface="Microsoft Yahei"/>
            </a:endParaRPr>
          </a:p>
        </p:txBody>
      </p:sp>
      <p:sp>
        <p:nvSpPr>
          <p:cNvPr id="365" name="Google Shape;365;g1a4c29e3bb0_0_157"/>
          <p:cNvSpPr txBox="1"/>
          <p:nvPr/>
        </p:nvSpPr>
        <p:spPr>
          <a:xfrm>
            <a:off x="342725" y="1628800"/>
            <a:ext cx="36420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p:txBody>
      </p:sp>
      <p:pic>
        <p:nvPicPr>
          <p:cNvPr id="366" name="Google Shape;366;g1a4c29e3bb0_0_157"/>
          <p:cNvPicPr preferRelativeResize="0"/>
          <p:nvPr/>
        </p:nvPicPr>
        <p:blipFill>
          <a:blip r:embed="rId5">
            <a:alphaModFix/>
          </a:blip>
          <a:stretch>
            <a:fillRect/>
          </a:stretch>
        </p:blipFill>
        <p:spPr>
          <a:xfrm>
            <a:off x="263338" y="1990438"/>
            <a:ext cx="7419975" cy="4714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1" name="Shape 371"/>
        <p:cNvGrpSpPr/>
        <p:nvPr/>
      </p:nvGrpSpPr>
      <p:grpSpPr>
        <a:xfrm>
          <a:off x="0" y="0"/>
          <a:ext cx="0" cy="0"/>
          <a:chOff x="0" y="0"/>
          <a:chExt cx="0" cy="0"/>
        </a:xfrm>
      </p:grpSpPr>
      <p:grpSp>
        <p:nvGrpSpPr>
          <p:cNvPr id="372" name="Google Shape;372;g1a4d7185fe7_0_0"/>
          <p:cNvGrpSpPr/>
          <p:nvPr/>
        </p:nvGrpSpPr>
        <p:grpSpPr>
          <a:xfrm>
            <a:off x="116262" y="-539470"/>
            <a:ext cx="12075737" cy="7397470"/>
            <a:chOff x="116262" y="-539470"/>
            <a:chExt cx="12075737" cy="7397470"/>
          </a:xfrm>
        </p:grpSpPr>
        <p:pic>
          <p:nvPicPr>
            <p:cNvPr descr="图片包含 就坐, 黑色, 建筑物, 户外&#10;&#10;已生成高可信度的说明" id="373" name="Google Shape;373;g1a4d7185fe7_0_0"/>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374" name="Google Shape;374;g1a4d7185fe7_0_0"/>
            <p:cNvSpPr txBox="1"/>
            <p:nvPr/>
          </p:nvSpPr>
          <p:spPr>
            <a:xfrm>
              <a:off x="263000" y="332650"/>
              <a:ext cx="526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Deletion</a:t>
              </a:r>
              <a:r>
                <a:rPr lang="en-US" sz="2800">
                  <a:solidFill>
                    <a:srgbClr val="D8D8D8"/>
                  </a:solidFill>
                  <a:latin typeface="Microsoft Yahei"/>
                  <a:ea typeface="Microsoft Yahei"/>
                  <a:cs typeface="Microsoft Yahei"/>
                  <a:sym typeface="Microsoft Yahei"/>
                </a:rPr>
                <a:t> in Red - Black Trees</a:t>
              </a:r>
              <a:endParaRPr/>
            </a:p>
          </p:txBody>
        </p:sp>
        <p:grpSp>
          <p:nvGrpSpPr>
            <p:cNvPr id="375" name="Google Shape;375;g1a4d7185fe7_0_0"/>
            <p:cNvGrpSpPr/>
            <p:nvPr/>
          </p:nvGrpSpPr>
          <p:grpSpPr>
            <a:xfrm flipH="1">
              <a:off x="263009" y="984158"/>
              <a:ext cx="11746097" cy="45600"/>
              <a:chOff x="3182554" y="3904019"/>
              <a:chExt cx="5543750" cy="45600"/>
            </a:xfrm>
          </p:grpSpPr>
          <p:sp>
            <p:nvSpPr>
              <p:cNvPr id="376" name="Google Shape;376;g1a4d7185fe7_0_0"/>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77" name="Google Shape;377;g1a4d7185fe7_0_0"/>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78" name="Google Shape;378;g1a4d7185fe7_0_0"/>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379" name="Google Shape;379;g1a4d7185fe7_0_0"/>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380" name="Google Shape;380;g1a4d7185fe7_0_0"/>
          <p:cNvSpPr/>
          <p:nvPr/>
        </p:nvSpPr>
        <p:spPr>
          <a:xfrm>
            <a:off x="263350" y="1060825"/>
            <a:ext cx="12003300" cy="5533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Like Insertion, recoloring and rotations are used to maintain the Red-Black properties.</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In the insert operation, we check the color of the uncle to decide the appropriate case. In the delete operation, we check the color of the sibling to decide the appropriate case.</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The main property that violates after insertion is two consecutive reds. In delete, the main violated property is, change of black height in subtrees as deletion of a black node may cause reduced black height in one root to leaf path.</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Deletion is a fairly complex process.  To understand deletion, the notion of double black is used.  When a black node is deleted and replaced by a black child, the child is marked as double black. The main task now becomes to convert this double black to single black.</a:t>
            </a:r>
            <a:endParaRPr sz="1800">
              <a:solidFill>
                <a:srgbClr val="D8D8D8"/>
              </a:solidFill>
              <a:latin typeface="Microsoft Yahei"/>
              <a:ea typeface="Microsoft Yahei"/>
              <a:cs typeface="Microsoft Yahei"/>
              <a:sym typeface="Microsoft Yahei"/>
            </a:endParaRPr>
          </a:p>
          <a:p>
            <a:pPr indent="0" lvl="0" marL="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The first step is to perform the process of deletion in BST. This step is the same as any BST. While performing this type of deletion, we always end up deleting a node that either has only one child or is a leaf. So we only need to handle cases where the node is a leaf node or has only one child. Let v be the node to be deleted, and u be the child that replaces v.</a:t>
            </a:r>
            <a:endParaRPr sz="1800">
              <a:solidFill>
                <a:srgbClr val="D8D8D8"/>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5" name="Shape 385"/>
        <p:cNvGrpSpPr/>
        <p:nvPr/>
      </p:nvGrpSpPr>
      <p:grpSpPr>
        <a:xfrm>
          <a:off x="0" y="0"/>
          <a:ext cx="0" cy="0"/>
          <a:chOff x="0" y="0"/>
          <a:chExt cx="0" cy="0"/>
        </a:xfrm>
      </p:grpSpPr>
      <p:grpSp>
        <p:nvGrpSpPr>
          <p:cNvPr id="386" name="Google Shape;386;g1a4d7185fe7_0_28"/>
          <p:cNvGrpSpPr/>
          <p:nvPr/>
        </p:nvGrpSpPr>
        <p:grpSpPr>
          <a:xfrm>
            <a:off x="116262" y="-539470"/>
            <a:ext cx="12075737" cy="7397470"/>
            <a:chOff x="116262" y="-539470"/>
            <a:chExt cx="12075737" cy="7397470"/>
          </a:xfrm>
        </p:grpSpPr>
        <p:pic>
          <p:nvPicPr>
            <p:cNvPr descr="图片包含 就坐, 黑色, 建筑物, 户外&#10;&#10;已生成高可信度的说明" id="387" name="Google Shape;387;g1a4d7185fe7_0_28"/>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388" name="Google Shape;388;g1a4d7185fe7_0_28"/>
            <p:cNvSpPr txBox="1"/>
            <p:nvPr/>
          </p:nvSpPr>
          <p:spPr>
            <a:xfrm>
              <a:off x="263000" y="332650"/>
              <a:ext cx="526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Deletion in Red - Black Trees</a:t>
              </a:r>
              <a:endParaRPr/>
            </a:p>
          </p:txBody>
        </p:sp>
        <p:grpSp>
          <p:nvGrpSpPr>
            <p:cNvPr id="389" name="Google Shape;389;g1a4d7185fe7_0_28"/>
            <p:cNvGrpSpPr/>
            <p:nvPr/>
          </p:nvGrpSpPr>
          <p:grpSpPr>
            <a:xfrm flipH="1">
              <a:off x="263009" y="984158"/>
              <a:ext cx="11746097" cy="45600"/>
              <a:chOff x="3182554" y="3904019"/>
              <a:chExt cx="5543750" cy="45600"/>
            </a:xfrm>
          </p:grpSpPr>
          <p:sp>
            <p:nvSpPr>
              <p:cNvPr id="390" name="Google Shape;390;g1a4d7185fe7_0_28"/>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91" name="Google Shape;391;g1a4d7185fe7_0_28"/>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92" name="Google Shape;392;g1a4d7185fe7_0_28"/>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393" name="Google Shape;393;g1a4d7185fe7_0_28"/>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394" name="Google Shape;394;g1a4d7185fe7_0_28"/>
          <p:cNvSpPr/>
          <p:nvPr/>
        </p:nvSpPr>
        <p:spPr>
          <a:xfrm>
            <a:off x="263350" y="1060825"/>
            <a:ext cx="12003300" cy="356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Case 1: If either v or u is red, we mark the replaced child as black (deletion causes no change in black height). Note that as v is the parent of u, and two consecutive reds are not allowed in the red-black tree, both u and v cannot be red.</a:t>
            </a:r>
            <a:endParaRPr sz="1800">
              <a:solidFill>
                <a:srgbClr val="D8D8D8"/>
              </a:solidFill>
              <a:latin typeface="Microsoft Yahei"/>
              <a:ea typeface="Microsoft Yahei"/>
              <a:cs typeface="Microsoft Yahei"/>
              <a:sym typeface="Microsoft Yahei"/>
            </a:endParaRPr>
          </a:p>
        </p:txBody>
      </p:sp>
      <p:pic>
        <p:nvPicPr>
          <p:cNvPr id="395" name="Google Shape;395;g1a4d7185fe7_0_28"/>
          <p:cNvPicPr preferRelativeResize="0"/>
          <p:nvPr/>
        </p:nvPicPr>
        <p:blipFill>
          <a:blip r:embed="rId5">
            <a:alphaModFix/>
          </a:blip>
          <a:stretch>
            <a:fillRect/>
          </a:stretch>
        </p:blipFill>
        <p:spPr>
          <a:xfrm>
            <a:off x="689625" y="2355625"/>
            <a:ext cx="5753100" cy="316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0" name="Shape 400"/>
        <p:cNvGrpSpPr/>
        <p:nvPr/>
      </p:nvGrpSpPr>
      <p:grpSpPr>
        <a:xfrm>
          <a:off x="0" y="0"/>
          <a:ext cx="0" cy="0"/>
          <a:chOff x="0" y="0"/>
          <a:chExt cx="0" cy="0"/>
        </a:xfrm>
      </p:grpSpPr>
      <p:grpSp>
        <p:nvGrpSpPr>
          <p:cNvPr id="401" name="Google Shape;401;g1a4d7185fe7_0_15"/>
          <p:cNvGrpSpPr/>
          <p:nvPr/>
        </p:nvGrpSpPr>
        <p:grpSpPr>
          <a:xfrm>
            <a:off x="116262" y="-539470"/>
            <a:ext cx="12075737" cy="7397470"/>
            <a:chOff x="116262" y="-539470"/>
            <a:chExt cx="12075737" cy="7397470"/>
          </a:xfrm>
        </p:grpSpPr>
        <p:pic>
          <p:nvPicPr>
            <p:cNvPr descr="图片包含 就坐, 黑色, 建筑物, 户外&#10;&#10;已生成高可信度的说明" id="402" name="Google Shape;402;g1a4d7185fe7_0_15"/>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403" name="Google Shape;403;g1a4d7185fe7_0_15"/>
            <p:cNvSpPr txBox="1"/>
            <p:nvPr/>
          </p:nvSpPr>
          <p:spPr>
            <a:xfrm>
              <a:off x="263000" y="332650"/>
              <a:ext cx="526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Deletion in Red - Black Trees</a:t>
              </a:r>
              <a:endParaRPr/>
            </a:p>
          </p:txBody>
        </p:sp>
        <p:grpSp>
          <p:nvGrpSpPr>
            <p:cNvPr id="404" name="Google Shape;404;g1a4d7185fe7_0_15"/>
            <p:cNvGrpSpPr/>
            <p:nvPr/>
          </p:nvGrpSpPr>
          <p:grpSpPr>
            <a:xfrm flipH="1">
              <a:off x="263009" y="984158"/>
              <a:ext cx="11746097" cy="45600"/>
              <a:chOff x="3182554" y="3904019"/>
              <a:chExt cx="5543750" cy="45600"/>
            </a:xfrm>
          </p:grpSpPr>
          <p:sp>
            <p:nvSpPr>
              <p:cNvPr id="405" name="Google Shape;405;g1a4d7185fe7_0_15"/>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06" name="Google Shape;406;g1a4d7185fe7_0_15"/>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07" name="Google Shape;407;g1a4d7185fe7_0_15"/>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408" name="Google Shape;408;g1a4d7185fe7_0_15"/>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409" name="Google Shape;409;g1a4d7185fe7_0_15"/>
          <p:cNvSpPr/>
          <p:nvPr/>
        </p:nvSpPr>
        <p:spPr>
          <a:xfrm>
            <a:off x="263350" y="1060825"/>
            <a:ext cx="12003300" cy="356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Case 2: If Both u and v are Black</a:t>
            </a:r>
            <a:endParaRPr sz="1800">
              <a:solidFill>
                <a:srgbClr val="D8D8D8"/>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colour u as double black (keeping a node double-black, we know exactly where the black shortage is). Now the task reduces to convert this double black to single black. Note that If v is a leaf, then u is NULL, and the colour of NULL is considered black. So the deletion of a black leaf causes a double black.</a:t>
            </a:r>
            <a:endParaRPr sz="1800">
              <a:solidFill>
                <a:srgbClr val="D8D8D8"/>
              </a:solidFill>
              <a:latin typeface="Microsoft Yahei"/>
              <a:ea typeface="Microsoft Yahei"/>
              <a:cs typeface="Microsoft Yahei"/>
              <a:sym typeface="Microsoft Yahei"/>
            </a:endParaRPr>
          </a:p>
        </p:txBody>
      </p:sp>
      <p:pic>
        <p:nvPicPr>
          <p:cNvPr id="410" name="Google Shape;410;g1a4d7185fe7_0_15"/>
          <p:cNvPicPr preferRelativeResize="0"/>
          <p:nvPr/>
        </p:nvPicPr>
        <p:blipFill>
          <a:blip r:embed="rId5">
            <a:alphaModFix/>
          </a:blip>
          <a:stretch>
            <a:fillRect/>
          </a:stretch>
        </p:blipFill>
        <p:spPr>
          <a:xfrm>
            <a:off x="263350" y="2950900"/>
            <a:ext cx="4262674" cy="2465275"/>
          </a:xfrm>
          <a:prstGeom prst="rect">
            <a:avLst/>
          </a:prstGeom>
          <a:noFill/>
          <a:ln>
            <a:noFill/>
          </a:ln>
        </p:spPr>
      </p:pic>
      <p:sp>
        <p:nvSpPr>
          <p:cNvPr id="411" name="Google Shape;411;g1a4d7185fe7_0_15"/>
          <p:cNvSpPr/>
          <p:nvPr/>
        </p:nvSpPr>
        <p:spPr>
          <a:xfrm>
            <a:off x="4701550" y="2950900"/>
            <a:ext cx="7384800" cy="356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800">
                <a:solidFill>
                  <a:srgbClr val="D8D8D8"/>
                </a:solidFill>
                <a:latin typeface="Microsoft Yahei"/>
                <a:ea typeface="Microsoft Yahei"/>
                <a:cs typeface="Microsoft Yahei"/>
                <a:sym typeface="Microsoft Yahei"/>
              </a:rPr>
              <a:t>SubCase 1: If sibling node s is black and at least one of its children is red.</a:t>
            </a:r>
            <a:endParaRPr b="1" sz="1800">
              <a:solidFill>
                <a:srgbClr val="D8D8D8"/>
              </a:solidFill>
              <a:latin typeface="Microsoft Yahei"/>
              <a:ea typeface="Microsoft Yahei"/>
              <a:cs typeface="Microsoft Yahei"/>
              <a:sym typeface="Microsoft Yahei"/>
            </a:endParaRPr>
          </a:p>
          <a:p>
            <a:pPr indent="0" lvl="0" marL="0" marR="0" rtl="0" algn="l">
              <a:lnSpc>
                <a:spcPct val="150000"/>
              </a:lnSpc>
              <a:spcBef>
                <a:spcPts val="0"/>
              </a:spcBef>
              <a:spcAft>
                <a:spcPts val="0"/>
              </a:spcAft>
              <a:buNone/>
            </a:pPr>
            <a:r>
              <a:rPr b="1" lang="en-US" sz="1800">
                <a:solidFill>
                  <a:srgbClr val="D8D8D8"/>
                </a:solidFill>
                <a:latin typeface="Microsoft Yahei"/>
                <a:ea typeface="Microsoft Yahei"/>
                <a:cs typeface="Microsoft Yahei"/>
                <a:sym typeface="Microsoft Yahei"/>
              </a:rPr>
              <a:t>SubCase 2: If sibling is black and its both children are black.</a:t>
            </a:r>
            <a:endParaRPr b="1"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rPr b="1" lang="en-US" sz="1800">
                <a:solidFill>
                  <a:srgbClr val="D8D8D8"/>
                </a:solidFill>
                <a:latin typeface="Microsoft Yahei"/>
                <a:ea typeface="Microsoft Yahei"/>
                <a:cs typeface="Microsoft Yahei"/>
                <a:sym typeface="Microsoft Yahei"/>
              </a:rPr>
              <a:t>SubCase 3: If sibling is red. </a:t>
            </a:r>
            <a:endParaRPr b="1" sz="1800">
              <a:solidFill>
                <a:srgbClr val="D8D8D8"/>
              </a:solidFill>
              <a:latin typeface="Microsoft Yahei"/>
              <a:ea typeface="Microsoft Yahei"/>
              <a:cs typeface="Microsoft Yahei"/>
              <a:sym typeface="Microsoft Yahei"/>
            </a:endParaRPr>
          </a:p>
          <a:p>
            <a:pPr indent="0" lvl="0" marL="0" marR="0" rtl="0" algn="l">
              <a:lnSpc>
                <a:spcPct val="150000"/>
              </a:lnSpc>
              <a:spcBef>
                <a:spcPts val="0"/>
              </a:spcBef>
              <a:spcAft>
                <a:spcPts val="0"/>
              </a:spcAft>
              <a:buNone/>
            </a:pPr>
            <a:r>
              <a:t/>
            </a:r>
            <a:endParaRPr b="1" sz="1800">
              <a:solidFill>
                <a:srgbClr val="D8D8D8"/>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6" name="Shape 416"/>
        <p:cNvGrpSpPr/>
        <p:nvPr/>
      </p:nvGrpSpPr>
      <p:grpSpPr>
        <a:xfrm>
          <a:off x="0" y="0"/>
          <a:ext cx="0" cy="0"/>
          <a:chOff x="0" y="0"/>
          <a:chExt cx="0" cy="0"/>
        </a:xfrm>
      </p:grpSpPr>
      <p:grpSp>
        <p:nvGrpSpPr>
          <p:cNvPr id="417" name="Google Shape;417;g1a4d7185fe7_0_43"/>
          <p:cNvGrpSpPr/>
          <p:nvPr/>
        </p:nvGrpSpPr>
        <p:grpSpPr>
          <a:xfrm>
            <a:off x="116262" y="-539470"/>
            <a:ext cx="12075737" cy="7397470"/>
            <a:chOff x="116262" y="-539470"/>
            <a:chExt cx="12075737" cy="7397470"/>
          </a:xfrm>
        </p:grpSpPr>
        <p:pic>
          <p:nvPicPr>
            <p:cNvPr descr="图片包含 就坐, 黑色, 建筑物, 户外&#10;&#10;已生成高可信度的说明" id="418" name="Google Shape;418;g1a4d7185fe7_0_43"/>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419" name="Google Shape;419;g1a4d7185fe7_0_43"/>
            <p:cNvSpPr txBox="1"/>
            <p:nvPr/>
          </p:nvSpPr>
          <p:spPr>
            <a:xfrm>
              <a:off x="263000" y="332650"/>
              <a:ext cx="526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Deletion in Red - Black Trees</a:t>
              </a:r>
              <a:endParaRPr/>
            </a:p>
          </p:txBody>
        </p:sp>
        <p:grpSp>
          <p:nvGrpSpPr>
            <p:cNvPr id="420" name="Google Shape;420;g1a4d7185fe7_0_43"/>
            <p:cNvGrpSpPr/>
            <p:nvPr/>
          </p:nvGrpSpPr>
          <p:grpSpPr>
            <a:xfrm flipH="1">
              <a:off x="263009" y="984158"/>
              <a:ext cx="11746097" cy="45600"/>
              <a:chOff x="3182554" y="3904019"/>
              <a:chExt cx="5543750" cy="45600"/>
            </a:xfrm>
          </p:grpSpPr>
          <p:sp>
            <p:nvSpPr>
              <p:cNvPr id="421" name="Google Shape;421;g1a4d7185fe7_0_43"/>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22" name="Google Shape;422;g1a4d7185fe7_0_43"/>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23" name="Google Shape;423;g1a4d7185fe7_0_43"/>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424" name="Google Shape;424;g1a4d7185fe7_0_43"/>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425" name="Google Shape;425;g1a4d7185fe7_0_43"/>
          <p:cNvSpPr/>
          <p:nvPr/>
        </p:nvSpPr>
        <p:spPr>
          <a:xfrm>
            <a:off x="263350" y="1060825"/>
            <a:ext cx="12003300" cy="3565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D8D8D8"/>
                </a:solidFill>
                <a:latin typeface="Microsoft Yahei"/>
                <a:ea typeface="Microsoft Yahei"/>
                <a:cs typeface="Microsoft Yahei"/>
                <a:sym typeface="Microsoft Yahei"/>
              </a:rPr>
              <a:t>SubCase 1: If sibling node s is black and at least one of its children is red, </a:t>
            </a:r>
            <a:r>
              <a:rPr lang="en-US" sz="1800">
                <a:solidFill>
                  <a:srgbClr val="D8D8D8"/>
                </a:solidFill>
                <a:latin typeface="Microsoft Yahei"/>
                <a:ea typeface="Microsoft Yahei"/>
                <a:cs typeface="Microsoft Yahei"/>
                <a:sym typeface="Microsoft Yahei"/>
              </a:rPr>
              <a:t>perform rotation(s). Let the red child of s be r. This case can be divided in four subcases depending upon positions of s and r.</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(i) Left Left Case (s is left child of its parent and r is left child of s or both children of s are red). This is mirror of right right case shown in below diagram.</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(ii) Right Right Case (s is right child of its parent and r is right child of s or both children of s are red)</a:t>
            </a:r>
            <a:endParaRPr sz="1800">
              <a:solidFill>
                <a:srgbClr val="D8D8D8"/>
              </a:solidFill>
              <a:latin typeface="Microsoft Yahei"/>
              <a:ea typeface="Microsoft Yahei"/>
              <a:cs typeface="Microsoft Yahei"/>
              <a:sym typeface="Microsoft Yahei"/>
            </a:endParaRPr>
          </a:p>
        </p:txBody>
      </p:sp>
      <p:pic>
        <p:nvPicPr>
          <p:cNvPr id="426" name="Google Shape;426;g1a4d7185fe7_0_43"/>
          <p:cNvPicPr preferRelativeResize="0"/>
          <p:nvPr/>
        </p:nvPicPr>
        <p:blipFill>
          <a:blip r:embed="rId5">
            <a:alphaModFix/>
          </a:blip>
          <a:stretch>
            <a:fillRect/>
          </a:stretch>
        </p:blipFill>
        <p:spPr>
          <a:xfrm>
            <a:off x="426300" y="3360050"/>
            <a:ext cx="10631250" cy="333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1" name="Shape 431"/>
        <p:cNvGrpSpPr/>
        <p:nvPr/>
      </p:nvGrpSpPr>
      <p:grpSpPr>
        <a:xfrm>
          <a:off x="0" y="0"/>
          <a:ext cx="0" cy="0"/>
          <a:chOff x="0" y="0"/>
          <a:chExt cx="0" cy="0"/>
        </a:xfrm>
      </p:grpSpPr>
      <p:grpSp>
        <p:nvGrpSpPr>
          <p:cNvPr id="432" name="Google Shape;432;g1a4d7185fe7_0_698"/>
          <p:cNvGrpSpPr/>
          <p:nvPr/>
        </p:nvGrpSpPr>
        <p:grpSpPr>
          <a:xfrm>
            <a:off x="116262" y="-539470"/>
            <a:ext cx="12075737" cy="7397470"/>
            <a:chOff x="116262" y="-539470"/>
            <a:chExt cx="12075737" cy="7397470"/>
          </a:xfrm>
        </p:grpSpPr>
        <p:pic>
          <p:nvPicPr>
            <p:cNvPr descr="图片包含 就坐, 黑色, 建筑物, 户外&#10;&#10;已生成高可信度的说明" id="433" name="Google Shape;433;g1a4d7185fe7_0_698"/>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434" name="Google Shape;434;g1a4d7185fe7_0_698"/>
            <p:cNvSpPr txBox="1"/>
            <p:nvPr/>
          </p:nvSpPr>
          <p:spPr>
            <a:xfrm>
              <a:off x="263000" y="332650"/>
              <a:ext cx="526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Deletion in Red - Black Trees</a:t>
              </a:r>
              <a:endParaRPr/>
            </a:p>
          </p:txBody>
        </p:sp>
        <p:grpSp>
          <p:nvGrpSpPr>
            <p:cNvPr id="435" name="Google Shape;435;g1a4d7185fe7_0_698"/>
            <p:cNvGrpSpPr/>
            <p:nvPr/>
          </p:nvGrpSpPr>
          <p:grpSpPr>
            <a:xfrm flipH="1">
              <a:off x="263009" y="984158"/>
              <a:ext cx="11746097" cy="45600"/>
              <a:chOff x="3182554" y="3904019"/>
              <a:chExt cx="5543750" cy="45600"/>
            </a:xfrm>
          </p:grpSpPr>
          <p:sp>
            <p:nvSpPr>
              <p:cNvPr id="436" name="Google Shape;436;g1a4d7185fe7_0_698"/>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37" name="Google Shape;437;g1a4d7185fe7_0_698"/>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38" name="Google Shape;438;g1a4d7185fe7_0_698"/>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439" name="Google Shape;439;g1a4d7185fe7_0_698"/>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440" name="Google Shape;440;g1a4d7185fe7_0_698"/>
          <p:cNvSpPr/>
          <p:nvPr/>
        </p:nvSpPr>
        <p:spPr>
          <a:xfrm>
            <a:off x="263350" y="1060825"/>
            <a:ext cx="12003300" cy="3565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D8D8D8"/>
                </a:solidFill>
                <a:latin typeface="Microsoft Yahei"/>
                <a:ea typeface="Microsoft Yahei"/>
                <a:cs typeface="Microsoft Yahei"/>
                <a:sym typeface="Microsoft Yahei"/>
              </a:rPr>
              <a:t>SubCase 1: If sibling node s is black and at least one of its children is red, </a:t>
            </a:r>
            <a:r>
              <a:rPr lang="en-US" sz="1800">
                <a:solidFill>
                  <a:srgbClr val="D8D8D8"/>
                </a:solidFill>
                <a:latin typeface="Microsoft Yahei"/>
                <a:ea typeface="Microsoft Yahei"/>
                <a:cs typeface="Microsoft Yahei"/>
                <a:sym typeface="Microsoft Yahei"/>
              </a:rPr>
              <a:t>perform rotation(s). Let the red child of s be r. This case can be divided in four subcases depending upon positions of s and r.</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(iii) Left Right Case (s is left child of its parent and r is right child). This is mirror of right left case shown in below diagram.</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(iv) </a:t>
            </a:r>
            <a:r>
              <a:rPr lang="en-US" sz="1800">
                <a:solidFill>
                  <a:srgbClr val="D8D8D8"/>
                </a:solidFill>
                <a:latin typeface="Microsoft Yahei"/>
                <a:ea typeface="Microsoft Yahei"/>
                <a:cs typeface="Microsoft Yahei"/>
                <a:sym typeface="Microsoft Yahei"/>
              </a:rPr>
              <a:t>Right Left Case (s is right child of its parent and r is left child of s)</a:t>
            </a:r>
            <a:endParaRPr sz="1800">
              <a:solidFill>
                <a:srgbClr val="D8D8D8"/>
              </a:solidFill>
              <a:latin typeface="Microsoft Yahei"/>
              <a:ea typeface="Microsoft Yahei"/>
              <a:cs typeface="Microsoft Yahei"/>
              <a:sym typeface="Microsoft Yahei"/>
            </a:endParaRPr>
          </a:p>
        </p:txBody>
      </p:sp>
      <p:pic>
        <p:nvPicPr>
          <p:cNvPr id="441" name="Google Shape;441;g1a4d7185fe7_0_698"/>
          <p:cNvPicPr preferRelativeResize="0"/>
          <p:nvPr/>
        </p:nvPicPr>
        <p:blipFill>
          <a:blip r:embed="rId5">
            <a:alphaModFix/>
          </a:blip>
          <a:stretch>
            <a:fillRect/>
          </a:stretch>
        </p:blipFill>
        <p:spPr>
          <a:xfrm>
            <a:off x="376150" y="2745700"/>
            <a:ext cx="9843700" cy="3849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6" name="Shape 446"/>
        <p:cNvGrpSpPr/>
        <p:nvPr/>
      </p:nvGrpSpPr>
      <p:grpSpPr>
        <a:xfrm>
          <a:off x="0" y="0"/>
          <a:ext cx="0" cy="0"/>
          <a:chOff x="0" y="0"/>
          <a:chExt cx="0" cy="0"/>
        </a:xfrm>
      </p:grpSpPr>
      <p:grpSp>
        <p:nvGrpSpPr>
          <p:cNvPr id="447" name="Google Shape;447;g1a4d7185fe7_0_57"/>
          <p:cNvGrpSpPr/>
          <p:nvPr/>
        </p:nvGrpSpPr>
        <p:grpSpPr>
          <a:xfrm>
            <a:off x="116262" y="-539470"/>
            <a:ext cx="12075737" cy="7397470"/>
            <a:chOff x="116262" y="-539470"/>
            <a:chExt cx="12075737" cy="7397470"/>
          </a:xfrm>
        </p:grpSpPr>
        <p:pic>
          <p:nvPicPr>
            <p:cNvPr descr="图片包含 就坐, 黑色, 建筑物, 户外&#10;&#10;已生成高可信度的说明" id="448" name="Google Shape;448;g1a4d7185fe7_0_57"/>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449" name="Google Shape;449;g1a4d7185fe7_0_57"/>
            <p:cNvSpPr txBox="1"/>
            <p:nvPr/>
          </p:nvSpPr>
          <p:spPr>
            <a:xfrm>
              <a:off x="263000" y="332650"/>
              <a:ext cx="526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Deletion in Red - Black Trees</a:t>
              </a:r>
              <a:endParaRPr/>
            </a:p>
          </p:txBody>
        </p:sp>
        <p:grpSp>
          <p:nvGrpSpPr>
            <p:cNvPr id="450" name="Google Shape;450;g1a4d7185fe7_0_57"/>
            <p:cNvGrpSpPr/>
            <p:nvPr/>
          </p:nvGrpSpPr>
          <p:grpSpPr>
            <a:xfrm flipH="1">
              <a:off x="263009" y="984158"/>
              <a:ext cx="11746097" cy="45600"/>
              <a:chOff x="3182554" y="3904019"/>
              <a:chExt cx="5543750" cy="45600"/>
            </a:xfrm>
          </p:grpSpPr>
          <p:sp>
            <p:nvSpPr>
              <p:cNvPr id="451" name="Google Shape;451;g1a4d7185fe7_0_57"/>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52" name="Google Shape;452;g1a4d7185fe7_0_57"/>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53" name="Google Shape;453;g1a4d7185fe7_0_57"/>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454" name="Google Shape;454;g1a4d7185fe7_0_57"/>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455" name="Google Shape;455;g1a4d7185fe7_0_57"/>
          <p:cNvSpPr/>
          <p:nvPr/>
        </p:nvSpPr>
        <p:spPr>
          <a:xfrm>
            <a:off x="263350" y="1060825"/>
            <a:ext cx="12003300" cy="3565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D8D8D8"/>
                </a:solidFill>
                <a:latin typeface="Microsoft Yahei"/>
                <a:ea typeface="Microsoft Yahei"/>
                <a:cs typeface="Microsoft Yahei"/>
                <a:sym typeface="Microsoft Yahei"/>
              </a:rPr>
              <a:t>SubCase 2: If sibling is black and its both children are black, </a:t>
            </a:r>
            <a:r>
              <a:rPr lang="en-US" sz="1800">
                <a:solidFill>
                  <a:srgbClr val="D8D8D8"/>
                </a:solidFill>
                <a:latin typeface="Microsoft Yahei"/>
                <a:ea typeface="Microsoft Yahei"/>
                <a:cs typeface="Microsoft Yahei"/>
                <a:sym typeface="Microsoft Yahei"/>
              </a:rPr>
              <a:t>perform recoloring, and recur for the parent if parent is black.</a:t>
            </a:r>
            <a:endParaRPr sz="1800">
              <a:solidFill>
                <a:srgbClr val="D8D8D8"/>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pic>
        <p:nvPicPr>
          <p:cNvPr id="456" name="Google Shape;456;g1a4d7185fe7_0_57"/>
          <p:cNvPicPr preferRelativeResize="0"/>
          <p:nvPr/>
        </p:nvPicPr>
        <p:blipFill>
          <a:blip r:embed="rId5">
            <a:alphaModFix/>
          </a:blip>
          <a:stretch>
            <a:fillRect/>
          </a:stretch>
        </p:blipFill>
        <p:spPr>
          <a:xfrm>
            <a:off x="377561" y="2959375"/>
            <a:ext cx="8421711" cy="356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pic>
        <p:nvPicPr>
          <p:cNvPr descr="图片包含 就坐, 黑色, 建筑物, 户外&#10;&#10;已生成高可信度的说明" id="114" name="Google Shape;114;p2"/>
          <p:cNvPicPr preferRelativeResize="0"/>
          <p:nvPr/>
        </p:nvPicPr>
        <p:blipFill rotWithShape="1">
          <a:blip r:embed="rId3">
            <a:alphaModFix/>
          </a:blip>
          <a:srcRect b="0" l="21947" r="0" t="0"/>
          <a:stretch/>
        </p:blipFill>
        <p:spPr>
          <a:xfrm rot="-6300000">
            <a:off x="3241471" y="208967"/>
            <a:ext cx="3763210" cy="4072236"/>
          </a:xfrm>
          <a:prstGeom prst="rect">
            <a:avLst/>
          </a:prstGeom>
          <a:noFill/>
          <a:ln>
            <a:noFill/>
          </a:ln>
        </p:spPr>
      </p:pic>
      <p:sp>
        <p:nvSpPr>
          <p:cNvPr id="115" name="Google Shape;115;p2"/>
          <p:cNvSpPr txBox="1"/>
          <p:nvPr/>
        </p:nvSpPr>
        <p:spPr>
          <a:xfrm>
            <a:off x="951974" y="2047163"/>
            <a:ext cx="4403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Microsoft Yahei"/>
                <a:ea typeface="Microsoft Yahei"/>
                <a:cs typeface="Microsoft Yahei"/>
                <a:sym typeface="Microsoft Yahei"/>
              </a:rPr>
              <a:t>Introduction to Red Black Tree </a:t>
            </a:r>
            <a:endParaRPr sz="1600"/>
          </a:p>
        </p:txBody>
      </p:sp>
      <p:sp>
        <p:nvSpPr>
          <p:cNvPr id="116" name="Google Shape;116;p2"/>
          <p:cNvSpPr txBox="1"/>
          <p:nvPr/>
        </p:nvSpPr>
        <p:spPr>
          <a:xfrm>
            <a:off x="4201625" y="687850"/>
            <a:ext cx="3011400" cy="692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3900">
                <a:solidFill>
                  <a:srgbClr val="D8D8D8"/>
                </a:solidFill>
                <a:latin typeface="Microsoft Yahei"/>
                <a:ea typeface="Microsoft Yahei"/>
                <a:cs typeface="Microsoft Yahei"/>
                <a:sym typeface="Microsoft Yahei"/>
              </a:rPr>
              <a:t>CONTENT</a:t>
            </a:r>
            <a:endParaRPr sz="3500"/>
          </a:p>
        </p:txBody>
      </p:sp>
      <p:sp>
        <p:nvSpPr>
          <p:cNvPr id="117" name="Google Shape;117;p2"/>
          <p:cNvSpPr txBox="1"/>
          <p:nvPr/>
        </p:nvSpPr>
        <p:spPr>
          <a:xfrm>
            <a:off x="222976" y="1983468"/>
            <a:ext cx="627000" cy="523200"/>
          </a:xfrm>
          <a:prstGeom prst="rect">
            <a:avLst/>
          </a:prstGeom>
          <a:noFill/>
          <a:ln cap="flat" cmpd="sng" w="9525">
            <a:solidFill>
              <a:srgbClr val="37BBE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D8D8D8"/>
                </a:solidFill>
                <a:latin typeface="Microsoft Yahei"/>
                <a:ea typeface="Microsoft Yahei"/>
                <a:cs typeface="Microsoft Yahei"/>
                <a:sym typeface="Microsoft Yahei"/>
              </a:rPr>
              <a:t>01</a:t>
            </a:r>
            <a:endParaRPr b="1" sz="2800">
              <a:solidFill>
                <a:srgbClr val="D8D8D8"/>
              </a:solidFill>
              <a:latin typeface="Microsoft Yahei"/>
              <a:ea typeface="Microsoft Yahei"/>
              <a:cs typeface="Microsoft Yahei"/>
              <a:sym typeface="Microsoft Yahei"/>
            </a:endParaRPr>
          </a:p>
        </p:txBody>
      </p:sp>
      <p:sp>
        <p:nvSpPr>
          <p:cNvPr id="118" name="Google Shape;118;p2"/>
          <p:cNvSpPr txBox="1"/>
          <p:nvPr/>
        </p:nvSpPr>
        <p:spPr>
          <a:xfrm>
            <a:off x="222968" y="2590780"/>
            <a:ext cx="627000" cy="523200"/>
          </a:xfrm>
          <a:prstGeom prst="rect">
            <a:avLst/>
          </a:prstGeom>
          <a:noFill/>
          <a:ln cap="flat" cmpd="sng" w="9525">
            <a:solidFill>
              <a:srgbClr val="37BBE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D8D8D8"/>
                </a:solidFill>
                <a:latin typeface="Microsoft Yahei"/>
                <a:ea typeface="Microsoft Yahei"/>
                <a:cs typeface="Microsoft Yahei"/>
                <a:sym typeface="Microsoft Yahei"/>
              </a:rPr>
              <a:t>02</a:t>
            </a:r>
            <a:endParaRPr b="1" sz="2800">
              <a:solidFill>
                <a:srgbClr val="D8D8D8"/>
              </a:solidFill>
              <a:latin typeface="Microsoft Yahei"/>
              <a:ea typeface="Microsoft Yahei"/>
              <a:cs typeface="Microsoft Yahei"/>
              <a:sym typeface="Microsoft Yahei"/>
            </a:endParaRPr>
          </a:p>
        </p:txBody>
      </p:sp>
      <p:sp>
        <p:nvSpPr>
          <p:cNvPr id="119" name="Google Shape;119;p2"/>
          <p:cNvSpPr txBox="1"/>
          <p:nvPr/>
        </p:nvSpPr>
        <p:spPr>
          <a:xfrm>
            <a:off x="222983" y="3286918"/>
            <a:ext cx="627000" cy="523200"/>
          </a:xfrm>
          <a:prstGeom prst="rect">
            <a:avLst/>
          </a:prstGeom>
          <a:noFill/>
          <a:ln cap="flat" cmpd="sng" w="9525">
            <a:solidFill>
              <a:srgbClr val="37BBE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D8D8D8"/>
                </a:solidFill>
                <a:latin typeface="Microsoft Yahei"/>
                <a:ea typeface="Microsoft Yahei"/>
                <a:cs typeface="Microsoft Yahei"/>
                <a:sym typeface="Microsoft Yahei"/>
              </a:rPr>
              <a:t>03</a:t>
            </a:r>
            <a:endParaRPr b="1" sz="2800">
              <a:solidFill>
                <a:srgbClr val="D8D8D8"/>
              </a:solidFill>
              <a:latin typeface="Microsoft Yahei"/>
              <a:ea typeface="Microsoft Yahei"/>
              <a:cs typeface="Microsoft Yahei"/>
              <a:sym typeface="Microsoft Yahei"/>
            </a:endParaRPr>
          </a:p>
        </p:txBody>
      </p:sp>
      <p:grpSp>
        <p:nvGrpSpPr>
          <p:cNvPr id="120" name="Google Shape;120;p2"/>
          <p:cNvGrpSpPr/>
          <p:nvPr/>
        </p:nvGrpSpPr>
        <p:grpSpPr>
          <a:xfrm flipH="1">
            <a:off x="110236" y="1719974"/>
            <a:ext cx="11745833" cy="45719"/>
            <a:chOff x="3182554" y="3904019"/>
            <a:chExt cx="5543625" cy="45719"/>
          </a:xfrm>
        </p:grpSpPr>
        <p:sp>
          <p:nvSpPr>
            <p:cNvPr id="121" name="Google Shape;121;p2"/>
            <p:cNvSpPr/>
            <p:nvPr/>
          </p:nvSpPr>
          <p:spPr>
            <a:xfrm>
              <a:off x="5030429" y="3904019"/>
              <a:ext cx="1847875" cy="45719"/>
            </a:xfrm>
            <a:prstGeom prst="rect">
              <a:avLst/>
            </a:prstGeom>
            <a:solidFill>
              <a:srgbClr val="52CBCE">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22" name="Google Shape;122;p2"/>
            <p:cNvSpPr/>
            <p:nvPr/>
          </p:nvSpPr>
          <p:spPr>
            <a:xfrm>
              <a:off x="6878304" y="3904019"/>
              <a:ext cx="1847875" cy="45719"/>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23" name="Google Shape;123;p2"/>
            <p:cNvSpPr/>
            <p:nvPr/>
          </p:nvSpPr>
          <p:spPr>
            <a:xfrm>
              <a:off x="3182554" y="3904019"/>
              <a:ext cx="1847875" cy="45719"/>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124" name="Google Shape;124;p2"/>
          <p:cNvPicPr preferRelativeResize="0"/>
          <p:nvPr/>
        </p:nvPicPr>
        <p:blipFill rotWithShape="1">
          <a:blip r:embed="rId4">
            <a:alphaModFix/>
          </a:blip>
          <a:srcRect b="0" l="0" r="0" t="0"/>
          <a:stretch/>
        </p:blipFill>
        <p:spPr>
          <a:xfrm flipH="1">
            <a:off x="10613795" y="4865485"/>
            <a:ext cx="1341132" cy="1509838"/>
          </a:xfrm>
          <a:prstGeom prst="rect">
            <a:avLst/>
          </a:prstGeom>
          <a:noFill/>
          <a:ln>
            <a:noFill/>
          </a:ln>
        </p:spPr>
      </p:pic>
      <p:sp>
        <p:nvSpPr>
          <p:cNvPr id="125" name="Google Shape;125;p2"/>
          <p:cNvSpPr txBox="1"/>
          <p:nvPr/>
        </p:nvSpPr>
        <p:spPr>
          <a:xfrm>
            <a:off x="951974" y="2652275"/>
            <a:ext cx="4403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Microsoft Yahei"/>
                <a:ea typeface="Microsoft Yahei"/>
                <a:cs typeface="Microsoft Yahei"/>
                <a:sym typeface="Microsoft Yahei"/>
              </a:rPr>
              <a:t>Algorithm </a:t>
            </a:r>
            <a:r>
              <a:rPr b="1" lang="en-US" sz="2000">
                <a:solidFill>
                  <a:schemeClr val="lt1"/>
                </a:solidFill>
                <a:latin typeface="Microsoft Yahei"/>
                <a:ea typeface="Microsoft Yahei"/>
                <a:cs typeface="Microsoft Yahei"/>
                <a:sym typeface="Microsoft Yahei"/>
              </a:rPr>
              <a:t>Simulation and Analysis</a:t>
            </a:r>
            <a:endParaRPr sz="1600"/>
          </a:p>
        </p:txBody>
      </p:sp>
      <p:sp>
        <p:nvSpPr>
          <p:cNvPr id="126" name="Google Shape;126;p2"/>
          <p:cNvSpPr txBox="1"/>
          <p:nvPr/>
        </p:nvSpPr>
        <p:spPr>
          <a:xfrm>
            <a:off x="1077352" y="3395425"/>
            <a:ext cx="2773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Microsoft Yahei"/>
                <a:ea typeface="Microsoft Yahei"/>
                <a:cs typeface="Microsoft Yahei"/>
                <a:sym typeface="Microsoft Yahei"/>
              </a:rPr>
              <a:t>Reference</a:t>
            </a:r>
            <a:endParaRPr sz="1600"/>
          </a:p>
        </p:txBody>
      </p:sp>
    </p:spTree>
  </p:cSld>
  <p:clrMapOvr>
    <a:masterClrMapping/>
  </p:clrMapOvr>
  <p:transition advTm="6600" spd="slow" p14:dur="1600">
    <p:blinds dir="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p:tgtEl>
                                          <p:spTgt spid="114"/>
                                        </p:tgtEl>
                                        <p:attrNameLst>
                                          <p:attrName>ppt_w</p:attrName>
                                        </p:attrNameLst>
                                      </p:cBhvr>
                                      <p:tavLst>
                                        <p:tav fmla="" tm="0">
                                          <p:val>
                                            <p:strVal val="0"/>
                                          </p:val>
                                        </p:tav>
                                        <p:tav fmla="" tm="100000">
                                          <p:val>
                                            <p:strVal val="#ppt_w"/>
                                          </p:val>
                                        </p:tav>
                                      </p:tavLst>
                                    </p:anim>
                                    <p:anim calcmode="lin" valueType="num">
                                      <p:cBhvr additive="base">
                                        <p:cTn dur="500"/>
                                        <p:tgtEl>
                                          <p:spTgt spid="11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ppt_w</p:attrName>
                                        </p:attrNameLst>
                                      </p:cBhvr>
                                      <p:tavLst>
                                        <p:tav fmla="" tm="0">
                                          <p:val>
                                            <p:strVal val="0"/>
                                          </p:val>
                                        </p:tav>
                                        <p:tav fmla="" tm="100000">
                                          <p:val>
                                            <p:strVal val="#ppt_w"/>
                                          </p:val>
                                        </p:tav>
                                      </p:tavLst>
                                    </p:anim>
                                    <p:anim calcmode="lin" valueType="num">
                                      <p:cBhvr additive="base">
                                        <p:cTn dur="500"/>
                                        <p:tgtEl>
                                          <p:spTgt spid="12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1" name="Shape 461"/>
        <p:cNvGrpSpPr/>
        <p:nvPr/>
      </p:nvGrpSpPr>
      <p:grpSpPr>
        <a:xfrm>
          <a:off x="0" y="0"/>
          <a:ext cx="0" cy="0"/>
          <a:chOff x="0" y="0"/>
          <a:chExt cx="0" cy="0"/>
        </a:xfrm>
      </p:grpSpPr>
      <p:grpSp>
        <p:nvGrpSpPr>
          <p:cNvPr id="462" name="Google Shape;462;g1a4d7185fe7_0_714"/>
          <p:cNvGrpSpPr/>
          <p:nvPr/>
        </p:nvGrpSpPr>
        <p:grpSpPr>
          <a:xfrm>
            <a:off x="116262" y="-539470"/>
            <a:ext cx="12075737" cy="7397470"/>
            <a:chOff x="116262" y="-539470"/>
            <a:chExt cx="12075737" cy="7397470"/>
          </a:xfrm>
        </p:grpSpPr>
        <p:pic>
          <p:nvPicPr>
            <p:cNvPr descr="图片包含 就坐, 黑色, 建筑物, 户外&#10;&#10;已生成高可信度的说明" id="463" name="Google Shape;463;g1a4d7185fe7_0_714"/>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464" name="Google Shape;464;g1a4d7185fe7_0_714"/>
            <p:cNvSpPr txBox="1"/>
            <p:nvPr/>
          </p:nvSpPr>
          <p:spPr>
            <a:xfrm>
              <a:off x="263000" y="332650"/>
              <a:ext cx="526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Deletion in Red - Black Trees</a:t>
              </a:r>
              <a:endParaRPr/>
            </a:p>
          </p:txBody>
        </p:sp>
        <p:grpSp>
          <p:nvGrpSpPr>
            <p:cNvPr id="465" name="Google Shape;465;g1a4d7185fe7_0_714"/>
            <p:cNvGrpSpPr/>
            <p:nvPr/>
          </p:nvGrpSpPr>
          <p:grpSpPr>
            <a:xfrm flipH="1">
              <a:off x="263009" y="984158"/>
              <a:ext cx="11746097" cy="45600"/>
              <a:chOff x="3182554" y="3904019"/>
              <a:chExt cx="5543750" cy="45600"/>
            </a:xfrm>
          </p:grpSpPr>
          <p:sp>
            <p:nvSpPr>
              <p:cNvPr id="466" name="Google Shape;466;g1a4d7185fe7_0_714"/>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67" name="Google Shape;467;g1a4d7185fe7_0_714"/>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68" name="Google Shape;468;g1a4d7185fe7_0_714"/>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469" name="Google Shape;469;g1a4d7185fe7_0_714"/>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470" name="Google Shape;470;g1a4d7185fe7_0_714"/>
          <p:cNvSpPr/>
          <p:nvPr/>
        </p:nvSpPr>
        <p:spPr>
          <a:xfrm>
            <a:off x="263350" y="1060825"/>
            <a:ext cx="12003300" cy="3565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D8D8D8"/>
                </a:solidFill>
                <a:latin typeface="Microsoft Yahei"/>
                <a:ea typeface="Microsoft Yahei"/>
                <a:cs typeface="Microsoft Yahei"/>
                <a:sym typeface="Microsoft Yahei"/>
              </a:rPr>
              <a:t>S</a:t>
            </a:r>
            <a:r>
              <a:rPr b="1" lang="en-US" sz="1800">
                <a:solidFill>
                  <a:srgbClr val="D8D8D8"/>
                </a:solidFill>
                <a:latin typeface="Microsoft Yahei"/>
                <a:ea typeface="Microsoft Yahei"/>
                <a:cs typeface="Microsoft Yahei"/>
                <a:sym typeface="Microsoft Yahei"/>
              </a:rPr>
              <a:t>ubCase 3: If sibling is red,</a:t>
            </a:r>
            <a:r>
              <a:rPr b="1" lang="en-US" sz="1800">
                <a:solidFill>
                  <a:srgbClr val="D8D8D8"/>
                </a:solidFill>
                <a:latin typeface="Microsoft Yahei"/>
                <a:ea typeface="Microsoft Yahei"/>
                <a:cs typeface="Microsoft Yahei"/>
                <a:sym typeface="Microsoft Yahei"/>
              </a:rPr>
              <a:t> </a:t>
            </a:r>
            <a:r>
              <a:rPr lang="en-US" sz="1800">
                <a:solidFill>
                  <a:srgbClr val="D8D8D8"/>
                </a:solidFill>
                <a:latin typeface="Microsoft Yahei"/>
                <a:ea typeface="Microsoft Yahei"/>
                <a:cs typeface="Microsoft Yahei"/>
                <a:sym typeface="Microsoft Yahei"/>
              </a:rPr>
              <a:t>perform a rotation to move old sibling up, recolor the old sibling and parent. The new sibling is always black (See the below diagram). This mainly converts the tree to black sibling case (by rotation) and leads to case (a) or (b). This case can be divided in two subcases. </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(i) Left Case (s is left child of its parent). This is mirror of right right case shown in below diagram. We right rotate the parent p. </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(ii) Right Case (s is right child of its parent). We left rotate the parent p. </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 </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pic>
        <p:nvPicPr>
          <p:cNvPr id="471" name="Google Shape;471;g1a4d7185fe7_0_714"/>
          <p:cNvPicPr preferRelativeResize="0"/>
          <p:nvPr/>
        </p:nvPicPr>
        <p:blipFill>
          <a:blip r:embed="rId5">
            <a:alphaModFix/>
          </a:blip>
          <a:stretch>
            <a:fillRect/>
          </a:stretch>
        </p:blipFill>
        <p:spPr>
          <a:xfrm>
            <a:off x="426275" y="3261900"/>
            <a:ext cx="5065149" cy="34823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6" name="Shape 476"/>
        <p:cNvGrpSpPr/>
        <p:nvPr/>
      </p:nvGrpSpPr>
      <p:grpSpPr>
        <a:xfrm>
          <a:off x="0" y="0"/>
          <a:ext cx="0" cy="0"/>
          <a:chOff x="0" y="0"/>
          <a:chExt cx="0" cy="0"/>
        </a:xfrm>
      </p:grpSpPr>
      <p:pic>
        <p:nvPicPr>
          <p:cNvPr descr="图片包含 就坐, 黑色, 建筑物, 户外&#10;&#10;已生成高可信度的说明" id="477" name="Google Shape;477;p19"/>
          <p:cNvPicPr preferRelativeResize="0"/>
          <p:nvPr/>
        </p:nvPicPr>
        <p:blipFill rotWithShape="1">
          <a:blip r:embed="rId3">
            <a:alphaModFix/>
          </a:blip>
          <a:srcRect b="0" l="0" r="0" t="0"/>
          <a:stretch/>
        </p:blipFill>
        <p:spPr>
          <a:xfrm rot="-6300000">
            <a:off x="1598933" y="-439982"/>
            <a:ext cx="6416674" cy="6943597"/>
          </a:xfrm>
          <a:prstGeom prst="rect">
            <a:avLst/>
          </a:prstGeom>
          <a:noFill/>
          <a:ln>
            <a:noFill/>
          </a:ln>
        </p:spPr>
      </p:pic>
      <p:sp>
        <p:nvSpPr>
          <p:cNvPr id="478" name="Google Shape;478;p19"/>
          <p:cNvSpPr txBox="1"/>
          <p:nvPr/>
        </p:nvSpPr>
        <p:spPr>
          <a:xfrm>
            <a:off x="4654450" y="3264500"/>
            <a:ext cx="5066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D8D8D8"/>
                </a:solidFill>
                <a:latin typeface="Microsoft Yahei"/>
                <a:ea typeface="Microsoft Yahei"/>
                <a:cs typeface="Microsoft Yahei"/>
                <a:sym typeface="Microsoft Yahei"/>
              </a:rPr>
              <a:t>Reference</a:t>
            </a:r>
            <a:endParaRPr/>
          </a:p>
        </p:txBody>
      </p:sp>
      <p:sp>
        <p:nvSpPr>
          <p:cNvPr id="479" name="Google Shape;479;p19"/>
          <p:cNvSpPr txBox="1"/>
          <p:nvPr/>
        </p:nvSpPr>
        <p:spPr>
          <a:xfrm>
            <a:off x="5722208" y="1556792"/>
            <a:ext cx="1050300" cy="186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500">
                <a:solidFill>
                  <a:srgbClr val="D8D8D8"/>
                </a:solidFill>
                <a:latin typeface="Microsoft Yahei"/>
                <a:ea typeface="Microsoft Yahei"/>
                <a:cs typeface="Microsoft Yahei"/>
                <a:sym typeface="Microsoft Yahei"/>
              </a:rPr>
              <a:t>3</a:t>
            </a:r>
            <a:endParaRPr sz="11500">
              <a:solidFill>
                <a:srgbClr val="D8D8D8"/>
              </a:solidFill>
              <a:latin typeface="Microsoft Yahei"/>
              <a:ea typeface="Microsoft Yahei"/>
              <a:cs typeface="Microsoft Yahei"/>
              <a:sym typeface="Microsoft Yahei"/>
            </a:endParaRPr>
          </a:p>
        </p:txBody>
      </p:sp>
    </p:spTree>
  </p:cSld>
  <p:clrMapOvr>
    <a:masterClrMapping/>
  </p:clrMapOvr>
  <p:transition advTm="6600"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500"/>
                                        <p:tgtEl>
                                          <p:spTgt spid="479"/>
                                        </p:tgtEl>
                                        <p:attrNameLst>
                                          <p:attrName>ppt_w</p:attrName>
                                        </p:attrNameLst>
                                      </p:cBhvr>
                                      <p:tavLst>
                                        <p:tav fmla="" tm="0">
                                          <p:val>
                                            <p:strVal val="0"/>
                                          </p:val>
                                        </p:tav>
                                        <p:tav fmla="" tm="100000">
                                          <p:val>
                                            <p:strVal val="#ppt_w"/>
                                          </p:val>
                                        </p:tav>
                                      </p:tavLst>
                                    </p:anim>
                                    <p:anim calcmode="lin" valueType="num">
                                      <p:cBhvr additive="base">
                                        <p:cTn dur="500"/>
                                        <p:tgtEl>
                                          <p:spTgt spid="47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500"/>
                                        <p:tgtEl>
                                          <p:spTgt spid="477"/>
                                        </p:tgtEl>
                                        <p:attrNameLst>
                                          <p:attrName>ppt_w</p:attrName>
                                        </p:attrNameLst>
                                      </p:cBhvr>
                                      <p:tavLst>
                                        <p:tav fmla="" tm="0">
                                          <p:val>
                                            <p:strVal val="0"/>
                                          </p:val>
                                        </p:tav>
                                        <p:tav fmla="" tm="100000">
                                          <p:val>
                                            <p:strVal val="#ppt_w"/>
                                          </p:val>
                                        </p:tav>
                                      </p:tavLst>
                                    </p:anim>
                                    <p:anim calcmode="lin" valueType="num">
                                      <p:cBhvr additive="base">
                                        <p:cTn dur="500"/>
                                        <p:tgtEl>
                                          <p:spTgt spid="4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4" name="Shape 484"/>
        <p:cNvGrpSpPr/>
        <p:nvPr/>
      </p:nvGrpSpPr>
      <p:grpSpPr>
        <a:xfrm>
          <a:off x="0" y="0"/>
          <a:ext cx="0" cy="0"/>
          <a:chOff x="0" y="0"/>
          <a:chExt cx="0" cy="0"/>
        </a:xfrm>
      </p:grpSpPr>
      <p:grpSp>
        <p:nvGrpSpPr>
          <p:cNvPr id="485" name="Google Shape;485;g1a5048d12bf_0_88"/>
          <p:cNvGrpSpPr/>
          <p:nvPr/>
        </p:nvGrpSpPr>
        <p:grpSpPr>
          <a:xfrm>
            <a:off x="116262" y="-539470"/>
            <a:ext cx="12075737" cy="7397470"/>
            <a:chOff x="116262" y="-539470"/>
            <a:chExt cx="12075737" cy="7397470"/>
          </a:xfrm>
        </p:grpSpPr>
        <p:pic>
          <p:nvPicPr>
            <p:cNvPr descr="图片包含 就坐, 黑色, 建筑物, 户外&#10;&#10;已生成高可信度的说明" id="486" name="Google Shape;486;g1a5048d12bf_0_88"/>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grpSp>
          <p:nvGrpSpPr>
            <p:cNvPr id="487" name="Google Shape;487;g1a5048d12bf_0_88"/>
            <p:cNvGrpSpPr/>
            <p:nvPr/>
          </p:nvGrpSpPr>
          <p:grpSpPr>
            <a:xfrm flipH="1">
              <a:off x="263009" y="984158"/>
              <a:ext cx="11746097" cy="45600"/>
              <a:chOff x="3182554" y="3904019"/>
              <a:chExt cx="5543750" cy="45600"/>
            </a:xfrm>
          </p:grpSpPr>
          <p:sp>
            <p:nvSpPr>
              <p:cNvPr id="488" name="Google Shape;488;g1a5048d12bf_0_88"/>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89" name="Google Shape;489;g1a5048d12bf_0_88"/>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90" name="Google Shape;490;g1a5048d12bf_0_88"/>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491" name="Google Shape;491;g1a5048d12bf_0_88"/>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492" name="Google Shape;492;g1a5048d12bf_0_88"/>
          <p:cNvSpPr/>
          <p:nvPr/>
        </p:nvSpPr>
        <p:spPr>
          <a:xfrm>
            <a:off x="263350" y="1060825"/>
            <a:ext cx="12003300" cy="35655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rgbClr val="D8D8D8"/>
              </a:buClr>
              <a:buSzPts val="1800"/>
              <a:buFont typeface="Microsoft Yahei"/>
              <a:buAutoNum type="arabicPeriod"/>
            </a:pPr>
            <a:r>
              <a:rPr lang="en-US" sz="1800">
                <a:solidFill>
                  <a:srgbClr val="D8D8D8"/>
                </a:solidFill>
                <a:latin typeface="Microsoft Yahei"/>
                <a:ea typeface="Microsoft Yahei"/>
                <a:cs typeface="Microsoft Yahei"/>
                <a:sym typeface="Microsoft Yahei"/>
              </a:rPr>
              <a:t>Geeks for geeks website: </a:t>
            </a:r>
            <a:r>
              <a:rPr lang="en-US" sz="1800" u="sng">
                <a:solidFill>
                  <a:schemeClr val="hlink"/>
                </a:solidFill>
                <a:latin typeface="Microsoft Yahei"/>
                <a:ea typeface="Microsoft Yahei"/>
                <a:cs typeface="Microsoft Yahei"/>
                <a:sym typeface="Microsoft Yahei"/>
                <a:hlinkClick r:id="rId5"/>
              </a:rPr>
              <a:t>Link</a:t>
            </a:r>
            <a:endParaRPr sz="1800">
              <a:solidFill>
                <a:srgbClr val="D8D8D8"/>
              </a:solidFill>
              <a:latin typeface="Microsoft Yahei"/>
              <a:ea typeface="Microsoft Yahei"/>
              <a:cs typeface="Microsoft Yahei"/>
              <a:sym typeface="Microsoft Yahei"/>
            </a:endParaRPr>
          </a:p>
          <a:p>
            <a:pPr indent="-342900" lvl="0" marL="457200" rtl="0" algn="l">
              <a:lnSpc>
                <a:spcPct val="150000"/>
              </a:lnSpc>
              <a:spcBef>
                <a:spcPts val="0"/>
              </a:spcBef>
              <a:spcAft>
                <a:spcPts val="0"/>
              </a:spcAft>
              <a:buClr>
                <a:srgbClr val="D8D8D8"/>
              </a:buClr>
              <a:buSzPts val="1800"/>
              <a:buFont typeface="Microsoft Yahei"/>
              <a:buAutoNum type="arabicPeriod"/>
            </a:pPr>
            <a:r>
              <a:rPr lang="en-US" sz="1800">
                <a:solidFill>
                  <a:srgbClr val="D8D8D8"/>
                </a:solidFill>
                <a:latin typeface="Microsoft Yahei"/>
                <a:ea typeface="Microsoft Yahei"/>
                <a:cs typeface="Microsoft Yahei"/>
                <a:sym typeface="Microsoft Yahei"/>
              </a:rPr>
              <a:t>Coding Ninjas website: </a:t>
            </a:r>
            <a:r>
              <a:rPr lang="en-US" sz="1800" u="sng">
                <a:solidFill>
                  <a:schemeClr val="hlink"/>
                </a:solidFill>
                <a:latin typeface="Microsoft Yahei"/>
                <a:ea typeface="Microsoft Yahei"/>
                <a:cs typeface="Microsoft Yahei"/>
                <a:sym typeface="Microsoft Yahei"/>
                <a:hlinkClick r:id="rId6"/>
              </a:rPr>
              <a:t>Link</a:t>
            </a:r>
            <a:endParaRPr sz="1800">
              <a:solidFill>
                <a:srgbClr val="D8D8D8"/>
              </a:solidFill>
              <a:latin typeface="Microsoft Yahei"/>
              <a:ea typeface="Microsoft Yahei"/>
              <a:cs typeface="Microsoft Yahei"/>
              <a:sym typeface="Microsoft Yahei"/>
            </a:endParaRPr>
          </a:p>
          <a:p>
            <a:pPr indent="-342900" lvl="0" marL="457200" rtl="0" algn="l">
              <a:lnSpc>
                <a:spcPct val="150000"/>
              </a:lnSpc>
              <a:spcBef>
                <a:spcPts val="0"/>
              </a:spcBef>
              <a:spcAft>
                <a:spcPts val="0"/>
              </a:spcAft>
              <a:buClr>
                <a:srgbClr val="D8D8D8"/>
              </a:buClr>
              <a:buSzPts val="1800"/>
              <a:buFont typeface="Microsoft Yahei"/>
              <a:buAutoNum type="arabicPeriod"/>
            </a:pPr>
            <a:r>
              <a:rPr lang="en-US" sz="1800">
                <a:solidFill>
                  <a:srgbClr val="D8D8D8"/>
                </a:solidFill>
                <a:latin typeface="Microsoft Yahei"/>
                <a:ea typeface="Microsoft Yahei"/>
                <a:cs typeface="Microsoft Yahei"/>
                <a:sym typeface="Microsoft Yahei"/>
              </a:rPr>
              <a:t>Visualization tool for Red - Black Tree: </a:t>
            </a:r>
            <a:r>
              <a:rPr lang="en-US" sz="1800" u="sng">
                <a:solidFill>
                  <a:schemeClr val="hlink"/>
                </a:solidFill>
                <a:latin typeface="Microsoft Yahei"/>
                <a:ea typeface="Microsoft Yahei"/>
                <a:cs typeface="Microsoft Yahei"/>
                <a:sym typeface="Microsoft Yahei"/>
                <a:hlinkClick r:id="rId7"/>
              </a:rPr>
              <a:t>Link</a:t>
            </a:r>
            <a:endParaRPr sz="1800">
              <a:solidFill>
                <a:srgbClr val="D8D8D8"/>
              </a:solidFill>
              <a:latin typeface="Microsoft Yahei"/>
              <a:ea typeface="Microsoft Yahei"/>
              <a:cs typeface="Microsoft Yahei"/>
              <a:sym typeface="Microsoft Yahei"/>
            </a:endParaRPr>
          </a:p>
          <a:p>
            <a:pPr indent="-342900" lvl="0" marL="457200" rtl="0" algn="l">
              <a:lnSpc>
                <a:spcPct val="150000"/>
              </a:lnSpc>
              <a:spcBef>
                <a:spcPts val="0"/>
              </a:spcBef>
              <a:spcAft>
                <a:spcPts val="0"/>
              </a:spcAft>
              <a:buClr>
                <a:srgbClr val="D8D8D8"/>
              </a:buClr>
              <a:buSzPts val="1800"/>
              <a:buFont typeface="Microsoft Yahei"/>
              <a:buAutoNum type="arabicPeriod"/>
            </a:pPr>
            <a:r>
              <a:rPr lang="en-US" sz="1800">
                <a:solidFill>
                  <a:srgbClr val="D8D8D8"/>
                </a:solidFill>
                <a:latin typeface="Microsoft Yahei"/>
                <a:ea typeface="Microsoft Yahei"/>
                <a:cs typeface="Microsoft Yahei"/>
                <a:sym typeface="Microsoft Yahei"/>
              </a:rPr>
              <a:t>Red-Black Tree Insert function: </a:t>
            </a:r>
            <a:r>
              <a:rPr lang="en-US" sz="1800" u="sng">
                <a:solidFill>
                  <a:schemeClr val="hlink"/>
                </a:solidFill>
                <a:latin typeface="Microsoft Yahei"/>
                <a:ea typeface="Microsoft Yahei"/>
                <a:cs typeface="Microsoft Yahei"/>
                <a:sym typeface="Microsoft Yahei"/>
                <a:hlinkClick r:id="rId8"/>
              </a:rPr>
              <a:t>Link</a:t>
            </a:r>
            <a:endParaRPr sz="1800">
              <a:solidFill>
                <a:srgbClr val="D8D8D8"/>
              </a:solidFill>
              <a:latin typeface="Microsoft Yahei"/>
              <a:ea typeface="Microsoft Yahei"/>
              <a:cs typeface="Microsoft Yahei"/>
              <a:sym typeface="Microsoft Yahei"/>
            </a:endParaRPr>
          </a:p>
          <a:p>
            <a:pPr indent="-342900" lvl="0" marL="457200" rtl="0" algn="l">
              <a:lnSpc>
                <a:spcPct val="150000"/>
              </a:lnSpc>
              <a:spcBef>
                <a:spcPts val="0"/>
              </a:spcBef>
              <a:spcAft>
                <a:spcPts val="0"/>
              </a:spcAft>
              <a:buClr>
                <a:srgbClr val="D8D8D8"/>
              </a:buClr>
              <a:buSzPts val="1800"/>
              <a:buFont typeface="Microsoft Yahei"/>
              <a:buAutoNum type="arabicPeriod"/>
            </a:pPr>
            <a:r>
              <a:rPr lang="en-US" sz="1800">
                <a:solidFill>
                  <a:srgbClr val="D8D8D8"/>
                </a:solidFill>
                <a:latin typeface="Microsoft Yahei"/>
                <a:ea typeface="Microsoft Yahei"/>
                <a:cs typeface="Microsoft Yahei"/>
                <a:sym typeface="Microsoft Yahei"/>
              </a:rPr>
              <a:t>Red-Black Tree Delete function: </a:t>
            </a:r>
            <a:r>
              <a:rPr lang="en-US" sz="1800" u="sng">
                <a:solidFill>
                  <a:schemeClr val="hlink"/>
                </a:solidFill>
                <a:latin typeface="Microsoft Yahei"/>
                <a:ea typeface="Microsoft Yahei"/>
                <a:cs typeface="Microsoft Yahei"/>
                <a:sym typeface="Microsoft Yahei"/>
                <a:hlinkClick r:id="rId9"/>
              </a:rPr>
              <a:t>Link</a:t>
            </a:r>
            <a:endParaRPr sz="1800">
              <a:solidFill>
                <a:srgbClr val="D8D8D8"/>
              </a:solidFill>
              <a:latin typeface="Microsoft Yahei"/>
              <a:ea typeface="Microsoft Yahei"/>
              <a:cs typeface="Microsoft Yahei"/>
              <a:sym typeface="Microsoft Yahei"/>
            </a:endParaRPr>
          </a:p>
          <a:p>
            <a:pPr indent="-342900" lvl="0" marL="457200" rtl="0" algn="l">
              <a:lnSpc>
                <a:spcPct val="150000"/>
              </a:lnSpc>
              <a:spcBef>
                <a:spcPts val="0"/>
              </a:spcBef>
              <a:spcAft>
                <a:spcPts val="0"/>
              </a:spcAft>
              <a:buClr>
                <a:srgbClr val="D8D8D8"/>
              </a:buClr>
              <a:buSzPts val="1800"/>
              <a:buFont typeface="Microsoft Yahei"/>
              <a:buAutoNum type="arabicPeriod"/>
            </a:pPr>
            <a:r>
              <a:rPr lang="en-US" sz="1800">
                <a:solidFill>
                  <a:srgbClr val="D8D8D8"/>
                </a:solidFill>
                <a:latin typeface="Microsoft Yahei"/>
                <a:ea typeface="Microsoft Yahei"/>
                <a:cs typeface="Microsoft Yahei"/>
                <a:sym typeface="Microsoft Yahei"/>
              </a:rPr>
              <a:t>Red-Black Tree Rotate function: </a:t>
            </a:r>
            <a:r>
              <a:rPr lang="en-US" sz="1800" u="sng">
                <a:solidFill>
                  <a:schemeClr val="hlink"/>
                </a:solidFill>
                <a:latin typeface="Microsoft Yahei"/>
                <a:ea typeface="Microsoft Yahei"/>
                <a:cs typeface="Microsoft Yahei"/>
                <a:sym typeface="Microsoft Yahei"/>
                <a:hlinkClick r:id="rId10"/>
              </a:rPr>
              <a:t>Link</a:t>
            </a:r>
            <a:endParaRPr sz="1800">
              <a:solidFill>
                <a:srgbClr val="D8D8D8"/>
              </a:solidFill>
              <a:latin typeface="Microsoft Yahei"/>
              <a:ea typeface="Microsoft Yahei"/>
              <a:cs typeface="Microsoft Yahei"/>
              <a:sym typeface="Microsoft Yahei"/>
            </a:endParaRPr>
          </a:p>
          <a:p>
            <a:pPr indent="-342900" lvl="0" marL="457200" rtl="0" algn="l">
              <a:lnSpc>
                <a:spcPct val="150000"/>
              </a:lnSpc>
              <a:spcBef>
                <a:spcPts val="0"/>
              </a:spcBef>
              <a:spcAft>
                <a:spcPts val="0"/>
              </a:spcAft>
              <a:buClr>
                <a:srgbClr val="D8D8D8"/>
              </a:buClr>
              <a:buSzPts val="1800"/>
              <a:buFont typeface="Microsoft Yahei"/>
              <a:buAutoNum type="arabicPeriod"/>
            </a:pPr>
            <a:r>
              <a:rPr lang="en-US" sz="1800">
                <a:solidFill>
                  <a:srgbClr val="D8D8D8"/>
                </a:solidFill>
                <a:latin typeface="Microsoft Yahei"/>
                <a:ea typeface="Microsoft Yahei"/>
                <a:cs typeface="Microsoft Yahei"/>
                <a:sym typeface="Microsoft Yahei"/>
              </a:rPr>
              <a:t>Implement Red-Black Tree in Python: </a:t>
            </a:r>
            <a:r>
              <a:rPr lang="en-US" sz="1800" u="sng">
                <a:solidFill>
                  <a:schemeClr val="hlink"/>
                </a:solidFill>
                <a:latin typeface="Microsoft Yahei"/>
                <a:ea typeface="Microsoft Yahei"/>
                <a:cs typeface="Microsoft Yahei"/>
                <a:sym typeface="Microsoft Yahei"/>
                <a:hlinkClick r:id="rId11"/>
              </a:rPr>
              <a:t>Link</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sp>
        <p:nvSpPr>
          <p:cNvPr id="493" name="Google Shape;493;g1a5048d12bf_0_88"/>
          <p:cNvSpPr txBox="1"/>
          <p:nvPr/>
        </p:nvSpPr>
        <p:spPr>
          <a:xfrm>
            <a:off x="263000" y="332650"/>
            <a:ext cx="526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Reference Links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8" name="Shape 498"/>
        <p:cNvGrpSpPr/>
        <p:nvPr/>
      </p:nvGrpSpPr>
      <p:grpSpPr>
        <a:xfrm>
          <a:off x="0" y="0"/>
          <a:ext cx="0" cy="0"/>
          <a:chOff x="0" y="0"/>
          <a:chExt cx="0" cy="0"/>
        </a:xfrm>
      </p:grpSpPr>
      <p:pic>
        <p:nvPicPr>
          <p:cNvPr descr="图片包含 就坐, 黑色, 建筑物, 户外&#10;&#10;已生成高可信度的说明" id="499" name="Google Shape;499;g1a5048d12bf_0_21"/>
          <p:cNvPicPr preferRelativeResize="0"/>
          <p:nvPr/>
        </p:nvPicPr>
        <p:blipFill rotWithShape="1">
          <a:blip r:embed="rId3">
            <a:alphaModFix/>
          </a:blip>
          <a:srcRect b="0" l="0" r="0" t="0"/>
          <a:stretch/>
        </p:blipFill>
        <p:spPr>
          <a:xfrm rot="-6300000">
            <a:off x="1598933" y="-439982"/>
            <a:ext cx="6416674" cy="6943597"/>
          </a:xfrm>
          <a:prstGeom prst="rect">
            <a:avLst/>
          </a:prstGeom>
          <a:noFill/>
          <a:ln>
            <a:noFill/>
          </a:ln>
        </p:spPr>
      </p:pic>
      <p:sp>
        <p:nvSpPr>
          <p:cNvPr id="500" name="Google Shape;500;g1a5048d12bf_0_21"/>
          <p:cNvSpPr txBox="1"/>
          <p:nvPr/>
        </p:nvSpPr>
        <p:spPr>
          <a:xfrm>
            <a:off x="3714150" y="3327175"/>
            <a:ext cx="50664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D8D8D8"/>
                </a:solidFill>
                <a:latin typeface="Microsoft Yahei"/>
                <a:ea typeface="Microsoft Yahei"/>
                <a:cs typeface="Microsoft Yahei"/>
                <a:sym typeface="Microsoft Yahei"/>
              </a:rPr>
              <a:t>Question?</a:t>
            </a:r>
            <a:endParaRPr/>
          </a:p>
        </p:txBody>
      </p:sp>
      <p:sp>
        <p:nvSpPr>
          <p:cNvPr id="501" name="Google Shape;501;g1a5048d12bf_0_21"/>
          <p:cNvSpPr txBox="1"/>
          <p:nvPr/>
        </p:nvSpPr>
        <p:spPr>
          <a:xfrm>
            <a:off x="5722208" y="1556792"/>
            <a:ext cx="1050300" cy="186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500">
              <a:solidFill>
                <a:srgbClr val="D8D8D8"/>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500"/>
                                        <p:tgtEl>
                                          <p:spTgt spid="501"/>
                                        </p:tgtEl>
                                        <p:attrNameLst>
                                          <p:attrName>ppt_w</p:attrName>
                                        </p:attrNameLst>
                                      </p:cBhvr>
                                      <p:tavLst>
                                        <p:tav fmla="" tm="0">
                                          <p:val>
                                            <p:strVal val="0"/>
                                          </p:val>
                                        </p:tav>
                                        <p:tav fmla="" tm="100000">
                                          <p:val>
                                            <p:strVal val="#ppt_w"/>
                                          </p:val>
                                        </p:tav>
                                      </p:tavLst>
                                    </p:anim>
                                    <p:anim calcmode="lin" valueType="num">
                                      <p:cBhvr additive="base">
                                        <p:cTn dur="500"/>
                                        <p:tgtEl>
                                          <p:spTgt spid="50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500"/>
                                        <p:tgtEl>
                                          <p:spTgt spid="499"/>
                                        </p:tgtEl>
                                        <p:attrNameLst>
                                          <p:attrName>ppt_w</p:attrName>
                                        </p:attrNameLst>
                                      </p:cBhvr>
                                      <p:tavLst>
                                        <p:tav fmla="" tm="0">
                                          <p:val>
                                            <p:strVal val="0"/>
                                          </p:val>
                                        </p:tav>
                                        <p:tav fmla="" tm="100000">
                                          <p:val>
                                            <p:strVal val="#ppt_w"/>
                                          </p:val>
                                        </p:tav>
                                      </p:tavLst>
                                    </p:anim>
                                    <p:anim calcmode="lin" valueType="num">
                                      <p:cBhvr additive="base">
                                        <p:cTn dur="500"/>
                                        <p:tgtEl>
                                          <p:spTgt spid="4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pic>
        <p:nvPicPr>
          <p:cNvPr descr="图片包含 就坐, 黑色, 建筑物, 户外&#10;&#10;已生成高可信度的说明" id="132" name="Google Shape;132;p3"/>
          <p:cNvPicPr preferRelativeResize="0"/>
          <p:nvPr/>
        </p:nvPicPr>
        <p:blipFill rotWithShape="1">
          <a:blip r:embed="rId3">
            <a:alphaModFix/>
          </a:blip>
          <a:srcRect b="0" l="0" r="0" t="0"/>
          <a:stretch/>
        </p:blipFill>
        <p:spPr>
          <a:xfrm rot="-6300000">
            <a:off x="1598933" y="-439982"/>
            <a:ext cx="6416674" cy="6943596"/>
          </a:xfrm>
          <a:prstGeom prst="rect">
            <a:avLst/>
          </a:prstGeom>
          <a:noFill/>
          <a:ln>
            <a:noFill/>
          </a:ln>
        </p:spPr>
      </p:pic>
      <p:sp>
        <p:nvSpPr>
          <p:cNvPr id="133" name="Google Shape;133;p3"/>
          <p:cNvSpPr txBox="1"/>
          <p:nvPr/>
        </p:nvSpPr>
        <p:spPr>
          <a:xfrm>
            <a:off x="4467355" y="2240670"/>
            <a:ext cx="3416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D8D8D8"/>
                </a:solidFill>
                <a:latin typeface="Microsoft Yahei"/>
                <a:ea typeface="Microsoft Yahei"/>
                <a:cs typeface="Microsoft Yahei"/>
                <a:sym typeface="Microsoft Yahei"/>
              </a:rPr>
              <a:t>Introduction</a:t>
            </a:r>
            <a:endParaRPr/>
          </a:p>
        </p:txBody>
      </p:sp>
      <p:sp>
        <p:nvSpPr>
          <p:cNvPr id="134" name="Google Shape;134;p3"/>
          <p:cNvSpPr txBox="1"/>
          <p:nvPr/>
        </p:nvSpPr>
        <p:spPr>
          <a:xfrm>
            <a:off x="5570858" y="378267"/>
            <a:ext cx="1050300" cy="186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500">
                <a:solidFill>
                  <a:srgbClr val="D8D8D8"/>
                </a:solidFill>
                <a:latin typeface="Microsoft Yahei"/>
                <a:ea typeface="Microsoft Yahei"/>
                <a:cs typeface="Microsoft Yahei"/>
                <a:sym typeface="Microsoft Yahei"/>
              </a:rPr>
              <a:t>1</a:t>
            </a:r>
            <a:endParaRPr sz="11500">
              <a:solidFill>
                <a:srgbClr val="D8D8D8"/>
              </a:solidFill>
              <a:latin typeface="Microsoft Yahei"/>
              <a:ea typeface="Microsoft Yahei"/>
              <a:cs typeface="Microsoft Yahei"/>
              <a:sym typeface="Microsoft Yahei"/>
            </a:endParaRPr>
          </a:p>
        </p:txBody>
      </p:sp>
      <p:sp>
        <p:nvSpPr>
          <p:cNvPr id="135" name="Google Shape;135;p3"/>
          <p:cNvSpPr txBox="1"/>
          <p:nvPr/>
        </p:nvSpPr>
        <p:spPr>
          <a:xfrm>
            <a:off x="200501" y="3203750"/>
            <a:ext cx="4212600" cy="877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300">
                <a:solidFill>
                  <a:srgbClr val="D8D8D8"/>
                </a:solidFill>
                <a:latin typeface="Microsoft Yahei"/>
                <a:ea typeface="Microsoft Yahei"/>
                <a:cs typeface="Microsoft Yahei"/>
                <a:sym typeface="Microsoft Yahei"/>
              </a:rPr>
              <a:t>What is red-black tree?</a:t>
            </a:r>
            <a:endParaRPr b="1" sz="2300">
              <a:solidFill>
                <a:srgbClr val="D8D8D8"/>
              </a:solidFill>
              <a:latin typeface="Microsoft Yahei"/>
              <a:ea typeface="Microsoft Yahei"/>
              <a:cs typeface="Microsoft Yahei"/>
              <a:sym typeface="Microsoft Yahei"/>
            </a:endParaRPr>
          </a:p>
          <a:p>
            <a:pPr indent="0" lvl="0" marL="0" marR="0" rtl="0" algn="ctr">
              <a:spcBef>
                <a:spcPts val="0"/>
              </a:spcBef>
              <a:spcAft>
                <a:spcPts val="0"/>
              </a:spcAft>
              <a:buNone/>
            </a:pPr>
            <a:r>
              <a:t/>
            </a:r>
            <a:endParaRPr sz="2800">
              <a:solidFill>
                <a:srgbClr val="D8D8D8"/>
              </a:solidFill>
              <a:latin typeface="Microsoft Yahei"/>
              <a:ea typeface="Microsoft Yahei"/>
              <a:cs typeface="Microsoft Yahei"/>
              <a:sym typeface="Microsoft Yahei"/>
            </a:endParaRPr>
          </a:p>
        </p:txBody>
      </p:sp>
      <p:sp>
        <p:nvSpPr>
          <p:cNvPr id="136" name="Google Shape;136;p3"/>
          <p:cNvSpPr txBox="1"/>
          <p:nvPr/>
        </p:nvSpPr>
        <p:spPr>
          <a:xfrm>
            <a:off x="200499" y="3880750"/>
            <a:ext cx="6770400" cy="193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300">
                <a:solidFill>
                  <a:srgbClr val="D8D8D8"/>
                </a:solidFill>
                <a:latin typeface="Microsoft Yahei"/>
                <a:ea typeface="Microsoft Yahei"/>
                <a:cs typeface="Microsoft Yahei"/>
                <a:sym typeface="Microsoft Yahei"/>
              </a:rPr>
              <a:t>Rules That Every Red-Black Tree Follows</a:t>
            </a:r>
            <a:endParaRPr b="1" sz="2300">
              <a:solidFill>
                <a:srgbClr val="D8D8D8"/>
              </a:solidFill>
              <a:latin typeface="Microsoft Yahei"/>
              <a:ea typeface="Microsoft Yahei"/>
              <a:cs typeface="Microsoft Yahei"/>
              <a:sym typeface="Microsoft Yahei"/>
            </a:endParaRPr>
          </a:p>
          <a:p>
            <a:pPr indent="0" lvl="0" marL="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a:p>
            <a:pPr indent="0" lvl="0" marL="0" rtl="0" algn="l">
              <a:spcBef>
                <a:spcPts val="0"/>
              </a:spcBef>
              <a:spcAft>
                <a:spcPts val="0"/>
              </a:spcAft>
              <a:buNone/>
            </a:pPr>
            <a:r>
              <a:rPr b="1" lang="en-US" sz="2300">
                <a:solidFill>
                  <a:srgbClr val="D8D8D8"/>
                </a:solidFill>
                <a:latin typeface="Microsoft Yahei"/>
                <a:ea typeface="Microsoft Yahei"/>
                <a:cs typeface="Microsoft Yahei"/>
                <a:sym typeface="Microsoft Yahei"/>
              </a:rPr>
              <a:t>Why Red-Back Trees?</a:t>
            </a:r>
            <a:endParaRPr b="1" sz="2300">
              <a:solidFill>
                <a:srgbClr val="D8D8D8"/>
              </a:solidFill>
              <a:latin typeface="Microsoft Yahei"/>
              <a:ea typeface="Microsoft Yahei"/>
              <a:cs typeface="Microsoft Yahei"/>
              <a:sym typeface="Microsoft Yahei"/>
            </a:endParaRPr>
          </a:p>
          <a:p>
            <a:pPr indent="0" lvl="0" marL="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a:p>
            <a:pPr indent="0" lvl="0" marL="0" marR="0" rtl="0" algn="ctr">
              <a:spcBef>
                <a:spcPts val="0"/>
              </a:spcBef>
              <a:spcAft>
                <a:spcPts val="0"/>
              </a:spcAft>
              <a:buNone/>
            </a:pPr>
            <a:r>
              <a:t/>
            </a:r>
            <a:endParaRPr sz="2800">
              <a:solidFill>
                <a:srgbClr val="D8D8D8"/>
              </a:solidFill>
              <a:latin typeface="Microsoft Yahei"/>
              <a:ea typeface="Microsoft Yahei"/>
              <a:cs typeface="Microsoft Yahei"/>
              <a:sym typeface="Microsoft Yahei"/>
            </a:endParaRPr>
          </a:p>
        </p:txBody>
      </p:sp>
    </p:spTree>
  </p:cSld>
  <p:clrMapOvr>
    <a:masterClrMapping/>
  </p:clrMapOvr>
  <p:transition advTm="6600"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ppt_w</p:attrName>
                                        </p:attrNameLst>
                                      </p:cBhvr>
                                      <p:tavLst>
                                        <p:tav fmla="" tm="0">
                                          <p:val>
                                            <p:strVal val="0"/>
                                          </p:val>
                                        </p:tav>
                                        <p:tav fmla="" tm="100000">
                                          <p:val>
                                            <p:strVal val="#ppt_w"/>
                                          </p:val>
                                        </p:tav>
                                      </p:tavLst>
                                    </p:anim>
                                    <p:anim calcmode="lin" valueType="num">
                                      <p:cBhvr additive="base">
                                        <p:cTn dur="500"/>
                                        <p:tgtEl>
                                          <p:spTgt spid="13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ppt_w</p:attrName>
                                        </p:attrNameLst>
                                      </p:cBhvr>
                                      <p:tavLst>
                                        <p:tav fmla="" tm="0">
                                          <p:val>
                                            <p:strVal val="0"/>
                                          </p:val>
                                        </p:tav>
                                        <p:tav fmla="" tm="100000">
                                          <p:val>
                                            <p:strVal val="#ppt_w"/>
                                          </p:val>
                                        </p:tav>
                                      </p:tavLst>
                                    </p:anim>
                                    <p:anim calcmode="lin" valueType="num">
                                      <p:cBhvr additive="base">
                                        <p:cTn dur="500"/>
                                        <p:tgtEl>
                                          <p:spTgt spid="13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grpSp>
        <p:nvGrpSpPr>
          <p:cNvPr id="142" name="Google Shape;142;p10"/>
          <p:cNvGrpSpPr/>
          <p:nvPr/>
        </p:nvGrpSpPr>
        <p:grpSpPr>
          <a:xfrm>
            <a:off x="116262" y="-539469"/>
            <a:ext cx="12075737" cy="7397469"/>
            <a:chOff x="116262" y="-539469"/>
            <a:chExt cx="12075737" cy="7397469"/>
          </a:xfrm>
        </p:grpSpPr>
        <p:pic>
          <p:nvPicPr>
            <p:cNvPr descr="图片包含 就坐, 黑色, 建筑物, 户外&#10;&#10;已生成高可信度的说明" id="143" name="Google Shape;143;p10"/>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144" name="Google Shape;144;p10"/>
            <p:cNvSpPr txBox="1"/>
            <p:nvPr/>
          </p:nvSpPr>
          <p:spPr>
            <a:xfrm>
              <a:off x="200501" y="332650"/>
              <a:ext cx="4212600" cy="877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300">
                  <a:solidFill>
                    <a:srgbClr val="D8D8D8"/>
                  </a:solidFill>
                  <a:latin typeface="Microsoft Yahei"/>
                  <a:ea typeface="Microsoft Yahei"/>
                  <a:cs typeface="Microsoft Yahei"/>
                  <a:sym typeface="Microsoft Yahei"/>
                </a:rPr>
                <a:t>What is red-black tree?</a:t>
              </a:r>
              <a:endParaRPr b="1" sz="2300">
                <a:solidFill>
                  <a:srgbClr val="D8D8D8"/>
                </a:solidFill>
                <a:latin typeface="Microsoft Yahei"/>
                <a:ea typeface="Microsoft Yahei"/>
                <a:cs typeface="Microsoft Yahei"/>
                <a:sym typeface="Microsoft Yahei"/>
              </a:endParaRPr>
            </a:p>
            <a:p>
              <a:pPr indent="0" lvl="0" marL="0" marR="0" rtl="0" algn="ctr">
                <a:spcBef>
                  <a:spcPts val="0"/>
                </a:spcBef>
                <a:spcAft>
                  <a:spcPts val="0"/>
                </a:spcAft>
                <a:buNone/>
              </a:pPr>
              <a:r>
                <a:t/>
              </a:r>
              <a:endParaRPr sz="2800">
                <a:solidFill>
                  <a:srgbClr val="D8D8D8"/>
                </a:solidFill>
                <a:latin typeface="Microsoft Yahei"/>
                <a:ea typeface="Microsoft Yahei"/>
                <a:cs typeface="Microsoft Yahei"/>
                <a:sym typeface="Microsoft Yahei"/>
              </a:endParaRPr>
            </a:p>
          </p:txBody>
        </p:sp>
        <p:grpSp>
          <p:nvGrpSpPr>
            <p:cNvPr id="145" name="Google Shape;145;p10"/>
            <p:cNvGrpSpPr/>
            <p:nvPr/>
          </p:nvGrpSpPr>
          <p:grpSpPr>
            <a:xfrm flipH="1">
              <a:off x="263352" y="984158"/>
              <a:ext cx="11745783" cy="45719"/>
              <a:chOff x="3182554" y="3904019"/>
              <a:chExt cx="5543625" cy="45719"/>
            </a:xfrm>
          </p:grpSpPr>
          <p:sp>
            <p:nvSpPr>
              <p:cNvPr id="146" name="Google Shape;146;p10"/>
              <p:cNvSpPr/>
              <p:nvPr/>
            </p:nvSpPr>
            <p:spPr>
              <a:xfrm>
                <a:off x="5030429" y="3904019"/>
                <a:ext cx="1847875" cy="45719"/>
              </a:xfrm>
              <a:prstGeom prst="rect">
                <a:avLst/>
              </a:prstGeom>
              <a:solidFill>
                <a:srgbClr val="52CBCE">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47" name="Google Shape;147;p10"/>
              <p:cNvSpPr/>
              <p:nvPr/>
            </p:nvSpPr>
            <p:spPr>
              <a:xfrm>
                <a:off x="6878304" y="3904019"/>
                <a:ext cx="1847875" cy="45719"/>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48" name="Google Shape;148;p10"/>
              <p:cNvSpPr/>
              <p:nvPr/>
            </p:nvSpPr>
            <p:spPr>
              <a:xfrm>
                <a:off x="3182554" y="3904019"/>
                <a:ext cx="1847875" cy="45719"/>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149" name="Google Shape;149;p10"/>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150" name="Google Shape;150;p10"/>
          <p:cNvSpPr/>
          <p:nvPr/>
        </p:nvSpPr>
        <p:spPr>
          <a:xfrm>
            <a:off x="254175" y="1098975"/>
            <a:ext cx="11706600" cy="37029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Invented by Rudolf Bayer in 1972. </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Self balancing binary search tree with an extra bit at each node. </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Extra bit is often interpreted as color - Red or Black.</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These colors are used to ensure that the tree remains balanced during insertions and deletions.</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Although the balance of the tree is not perfect, it is good enough to reduce the searching time and maintain it around O(log n) time, where n is the total number of elements in the tree.</a:t>
            </a:r>
            <a:endParaRPr sz="1800">
              <a:solidFill>
                <a:srgbClr val="D8D8D8"/>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spTree>
  </p:cSld>
  <p:clrMapOvr>
    <a:masterClrMapping/>
  </p:clrMapOvr>
  <p:transition advTm="6600"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grpSp>
        <p:nvGrpSpPr>
          <p:cNvPr id="156" name="Google Shape;156;g1a4c29e3bb0_0_7"/>
          <p:cNvGrpSpPr/>
          <p:nvPr/>
        </p:nvGrpSpPr>
        <p:grpSpPr>
          <a:xfrm>
            <a:off x="116262" y="-539470"/>
            <a:ext cx="12075737" cy="7397470"/>
            <a:chOff x="116262" y="-539470"/>
            <a:chExt cx="12075737" cy="7397470"/>
          </a:xfrm>
        </p:grpSpPr>
        <p:pic>
          <p:nvPicPr>
            <p:cNvPr descr="图片包含 就坐, 黑色, 建筑物, 户外&#10;&#10;已生成高可信度的说明" id="157" name="Google Shape;157;g1a4c29e3bb0_0_7"/>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158" name="Google Shape;158;g1a4c29e3bb0_0_7"/>
            <p:cNvSpPr txBox="1"/>
            <p:nvPr/>
          </p:nvSpPr>
          <p:spPr>
            <a:xfrm>
              <a:off x="200499" y="332650"/>
              <a:ext cx="6770400" cy="1231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300">
                  <a:solidFill>
                    <a:srgbClr val="D8D8D8"/>
                  </a:solidFill>
                  <a:latin typeface="Microsoft Yahei"/>
                  <a:ea typeface="Microsoft Yahei"/>
                  <a:cs typeface="Microsoft Yahei"/>
                  <a:sym typeface="Microsoft Yahei"/>
                </a:rPr>
                <a:t>Rules That Every Red-Black Tree Follows </a:t>
              </a:r>
              <a:endParaRPr b="1" sz="2300">
                <a:solidFill>
                  <a:srgbClr val="D8D8D8"/>
                </a:solidFill>
                <a:latin typeface="Microsoft Yahei"/>
                <a:ea typeface="Microsoft Yahei"/>
                <a:cs typeface="Microsoft Yahei"/>
                <a:sym typeface="Microsoft Yahei"/>
              </a:endParaRPr>
            </a:p>
            <a:p>
              <a:pPr indent="0" lvl="0" marL="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a:p>
              <a:pPr indent="0" lvl="0" marL="0" marR="0" rtl="0" algn="ctr">
                <a:spcBef>
                  <a:spcPts val="0"/>
                </a:spcBef>
                <a:spcAft>
                  <a:spcPts val="0"/>
                </a:spcAft>
                <a:buNone/>
              </a:pPr>
              <a:r>
                <a:t/>
              </a:r>
              <a:endParaRPr sz="2800">
                <a:solidFill>
                  <a:srgbClr val="D8D8D8"/>
                </a:solidFill>
                <a:latin typeface="Microsoft Yahei"/>
                <a:ea typeface="Microsoft Yahei"/>
                <a:cs typeface="Microsoft Yahei"/>
                <a:sym typeface="Microsoft Yahei"/>
              </a:endParaRPr>
            </a:p>
          </p:txBody>
        </p:sp>
        <p:grpSp>
          <p:nvGrpSpPr>
            <p:cNvPr id="159" name="Google Shape;159;g1a4c29e3bb0_0_7"/>
            <p:cNvGrpSpPr/>
            <p:nvPr/>
          </p:nvGrpSpPr>
          <p:grpSpPr>
            <a:xfrm flipH="1">
              <a:off x="263009" y="984158"/>
              <a:ext cx="11746097" cy="45600"/>
              <a:chOff x="3182554" y="3904019"/>
              <a:chExt cx="5543750" cy="45600"/>
            </a:xfrm>
          </p:grpSpPr>
          <p:sp>
            <p:nvSpPr>
              <p:cNvPr id="160" name="Google Shape;160;g1a4c29e3bb0_0_7"/>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61" name="Google Shape;161;g1a4c29e3bb0_0_7"/>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62" name="Google Shape;162;g1a4c29e3bb0_0_7"/>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163" name="Google Shape;163;g1a4c29e3bb0_0_7"/>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164" name="Google Shape;164;g1a4c29e3bb0_0_7"/>
          <p:cNvSpPr/>
          <p:nvPr/>
        </p:nvSpPr>
        <p:spPr>
          <a:xfrm>
            <a:off x="254175" y="1098975"/>
            <a:ext cx="11706600" cy="3702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Every node has a color either red or black.</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The root of the tree is always black.</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There are no two adjacent red nodes (A red node cannot have a red parent or red child).</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Every path from a node (including root) to any of its descendants NULL nodes has the same number of black nodes.</a:t>
            </a:r>
            <a:endParaRPr sz="1800">
              <a:solidFill>
                <a:srgbClr val="D8D8D8"/>
              </a:solidFill>
              <a:latin typeface="Microsoft Yahei"/>
              <a:ea typeface="Microsoft Yahei"/>
              <a:cs typeface="Microsoft Yahei"/>
              <a:sym typeface="Microsoft Yahei"/>
            </a:endParaRPr>
          </a:p>
          <a:p>
            <a:pPr indent="-342900" lvl="0" marL="457200" marR="0" rtl="0" algn="l">
              <a:lnSpc>
                <a:spcPct val="150000"/>
              </a:lnSpc>
              <a:spcBef>
                <a:spcPts val="0"/>
              </a:spcBef>
              <a:spcAft>
                <a:spcPts val="0"/>
              </a:spcAft>
              <a:buClr>
                <a:srgbClr val="D8D8D8"/>
              </a:buClr>
              <a:buSzPts val="1800"/>
              <a:buFont typeface="Microsoft Yahei"/>
              <a:buChar char="●"/>
            </a:pPr>
            <a:r>
              <a:rPr lang="en-US" sz="1800">
                <a:solidFill>
                  <a:srgbClr val="D8D8D8"/>
                </a:solidFill>
                <a:latin typeface="Microsoft Yahei"/>
                <a:ea typeface="Microsoft Yahei"/>
                <a:cs typeface="Microsoft Yahei"/>
                <a:sym typeface="Microsoft Yahei"/>
              </a:rPr>
              <a:t>All leaf nodes are black nodes.</a:t>
            </a:r>
            <a:endParaRPr sz="1800">
              <a:solidFill>
                <a:srgbClr val="D8D8D8"/>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sp>
        <p:nvSpPr>
          <p:cNvPr id="165" name="Google Shape;165;g1a4c29e3bb0_0_7"/>
          <p:cNvSpPr/>
          <p:nvPr/>
        </p:nvSpPr>
        <p:spPr>
          <a:xfrm>
            <a:off x="1382150" y="3491050"/>
            <a:ext cx="4263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a4c29e3bb0_0_7"/>
          <p:cNvSpPr/>
          <p:nvPr/>
        </p:nvSpPr>
        <p:spPr>
          <a:xfrm>
            <a:off x="408550" y="4678150"/>
            <a:ext cx="4263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a4c29e3bb0_0_7"/>
          <p:cNvSpPr/>
          <p:nvPr/>
        </p:nvSpPr>
        <p:spPr>
          <a:xfrm>
            <a:off x="934800" y="4006675"/>
            <a:ext cx="4263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g1a4c29e3bb0_0_7"/>
          <p:cNvCxnSpPr>
            <a:stCxn id="165" idx="3"/>
            <a:endCxn id="167" idx="7"/>
          </p:cNvCxnSpPr>
          <p:nvPr/>
        </p:nvCxnSpPr>
        <p:spPr>
          <a:xfrm flipH="1">
            <a:off x="1298780" y="3854920"/>
            <a:ext cx="145800" cy="2142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g1a4c29e3bb0_0_7"/>
          <p:cNvCxnSpPr>
            <a:stCxn id="167" idx="3"/>
            <a:endCxn id="166" idx="7"/>
          </p:cNvCxnSpPr>
          <p:nvPr/>
        </p:nvCxnSpPr>
        <p:spPr>
          <a:xfrm flipH="1">
            <a:off x="772530" y="4370545"/>
            <a:ext cx="224700" cy="3699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g1a4c29e3bb0_0_7"/>
          <p:cNvCxnSpPr>
            <a:stCxn id="165" idx="5"/>
          </p:cNvCxnSpPr>
          <p:nvPr/>
        </p:nvCxnSpPr>
        <p:spPr>
          <a:xfrm>
            <a:off x="1746020" y="3854920"/>
            <a:ext cx="225600" cy="3441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g1a4c29e3bb0_0_7"/>
          <p:cNvCxnSpPr>
            <a:stCxn id="167" idx="5"/>
          </p:cNvCxnSpPr>
          <p:nvPr/>
        </p:nvCxnSpPr>
        <p:spPr>
          <a:xfrm>
            <a:off x="1298670" y="4370545"/>
            <a:ext cx="143400" cy="3483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g1a4c29e3bb0_0_7"/>
          <p:cNvSpPr/>
          <p:nvPr/>
        </p:nvSpPr>
        <p:spPr>
          <a:xfrm>
            <a:off x="116250" y="5268550"/>
            <a:ext cx="1977600" cy="56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500">
                <a:solidFill>
                  <a:srgbClr val="D8D8D8"/>
                </a:solidFill>
                <a:latin typeface="Microsoft Yahei"/>
                <a:ea typeface="Microsoft Yahei"/>
                <a:cs typeface="Microsoft Yahei"/>
                <a:sym typeface="Microsoft Yahei"/>
              </a:rPr>
              <a:t>Violates Property 4</a:t>
            </a:r>
            <a:endParaRPr sz="1500">
              <a:solidFill>
                <a:srgbClr val="D8D8D8"/>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t/>
            </a:r>
            <a:endParaRPr sz="1500">
              <a:solidFill>
                <a:srgbClr val="D8D8D8"/>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t/>
            </a:r>
            <a:endParaRPr sz="1500">
              <a:solidFill>
                <a:srgbClr val="D8D8D8"/>
              </a:solidFill>
              <a:latin typeface="Microsoft Yahei"/>
              <a:ea typeface="Microsoft Yahei"/>
              <a:cs typeface="Microsoft Yahei"/>
              <a:sym typeface="Microsoft Yahei"/>
            </a:endParaRPr>
          </a:p>
        </p:txBody>
      </p:sp>
      <p:sp>
        <p:nvSpPr>
          <p:cNvPr id="173" name="Google Shape;173;g1a4c29e3bb0_0_7"/>
          <p:cNvSpPr txBox="1"/>
          <p:nvPr/>
        </p:nvSpPr>
        <p:spPr>
          <a:xfrm>
            <a:off x="2396600" y="52184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Violates Property 4</a:t>
            </a:r>
            <a:endParaRPr sz="1800">
              <a:solidFill>
                <a:srgbClr val="D8D8D8"/>
              </a:solidFill>
              <a:latin typeface="Microsoft Yahei"/>
              <a:ea typeface="Microsoft Yahei"/>
              <a:cs typeface="Microsoft Yahei"/>
              <a:sym typeface="Microsoft Yahei"/>
            </a:endParaRPr>
          </a:p>
        </p:txBody>
      </p:sp>
      <p:sp>
        <p:nvSpPr>
          <p:cNvPr id="174" name="Google Shape;174;g1a4c29e3bb0_0_7"/>
          <p:cNvSpPr txBox="1"/>
          <p:nvPr/>
        </p:nvSpPr>
        <p:spPr>
          <a:xfrm>
            <a:off x="4906025" y="52184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Violates Property 4</a:t>
            </a:r>
            <a:endParaRPr sz="1800">
              <a:solidFill>
                <a:srgbClr val="D8D8D8"/>
              </a:solidFill>
              <a:latin typeface="Microsoft Yahei"/>
              <a:ea typeface="Microsoft Yahei"/>
              <a:cs typeface="Microsoft Yahei"/>
              <a:sym typeface="Microsoft Yahei"/>
            </a:endParaRPr>
          </a:p>
        </p:txBody>
      </p:sp>
      <p:sp>
        <p:nvSpPr>
          <p:cNvPr id="175" name="Google Shape;175;g1a4c29e3bb0_0_7"/>
          <p:cNvSpPr txBox="1"/>
          <p:nvPr/>
        </p:nvSpPr>
        <p:spPr>
          <a:xfrm>
            <a:off x="2936025" y="5726075"/>
            <a:ext cx="8563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a:solidFill>
                  <a:srgbClr val="D8D8D8"/>
                </a:solidFill>
                <a:latin typeface="Microsoft Yahei"/>
                <a:ea typeface="Microsoft Yahei"/>
                <a:cs typeface="Microsoft Yahei"/>
                <a:sym typeface="Microsoft Yahei"/>
              </a:rPr>
              <a:t>All Possible Structure of a 3 - Noded Red Black Tree</a:t>
            </a:r>
            <a:endParaRPr b="1">
              <a:solidFill>
                <a:srgbClr val="D8D8D8"/>
              </a:solidFill>
              <a:latin typeface="Microsoft Yahei"/>
              <a:ea typeface="Microsoft Yahei"/>
              <a:cs typeface="Microsoft Yahei"/>
              <a:sym typeface="Microsoft Yahei"/>
            </a:endParaRPr>
          </a:p>
        </p:txBody>
      </p:sp>
      <p:sp>
        <p:nvSpPr>
          <p:cNvPr id="176" name="Google Shape;176;g1a4c29e3bb0_0_7"/>
          <p:cNvSpPr txBox="1"/>
          <p:nvPr/>
        </p:nvSpPr>
        <p:spPr>
          <a:xfrm>
            <a:off x="160250" y="6096625"/>
            <a:ext cx="58530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500">
                <a:solidFill>
                  <a:srgbClr val="D8D8D8"/>
                </a:solidFill>
                <a:latin typeface="Microsoft Yahei"/>
                <a:ea typeface="Microsoft Yahei"/>
                <a:cs typeface="Microsoft Yahei"/>
                <a:sym typeface="Microsoft Yahei"/>
              </a:rPr>
              <a:t>Following are Not Possible 3- Noded Red- Black Trees </a:t>
            </a:r>
            <a:endParaRPr b="1" sz="1500">
              <a:solidFill>
                <a:srgbClr val="D8D8D8"/>
              </a:solidFill>
              <a:latin typeface="Microsoft Yahei"/>
              <a:ea typeface="Microsoft Yahei"/>
              <a:cs typeface="Microsoft Yahei"/>
              <a:sym typeface="Microsoft Yahei"/>
            </a:endParaRPr>
          </a:p>
        </p:txBody>
      </p:sp>
      <p:sp>
        <p:nvSpPr>
          <p:cNvPr id="177" name="Google Shape;177;g1a4c29e3bb0_0_7"/>
          <p:cNvSpPr txBox="1"/>
          <p:nvPr/>
        </p:nvSpPr>
        <p:spPr>
          <a:xfrm>
            <a:off x="7177575" y="5366800"/>
            <a:ext cx="58530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500">
                <a:solidFill>
                  <a:srgbClr val="D8D8D8"/>
                </a:solidFill>
                <a:latin typeface="Microsoft Yahei"/>
                <a:ea typeface="Microsoft Yahei"/>
                <a:cs typeface="Microsoft Yahei"/>
                <a:sym typeface="Microsoft Yahei"/>
              </a:rPr>
              <a:t>Following are Possible 3- Noded Red- Black Trees </a:t>
            </a:r>
            <a:endParaRPr b="1" sz="1500">
              <a:solidFill>
                <a:srgbClr val="D8D8D8"/>
              </a:solidFill>
              <a:latin typeface="Microsoft Yahei"/>
              <a:ea typeface="Microsoft Yahei"/>
              <a:cs typeface="Microsoft Yahei"/>
              <a:sym typeface="Microsoft Yahei"/>
            </a:endParaRPr>
          </a:p>
        </p:txBody>
      </p:sp>
      <p:sp>
        <p:nvSpPr>
          <p:cNvPr id="178" name="Google Shape;178;g1a4c29e3bb0_0_7"/>
          <p:cNvSpPr/>
          <p:nvPr/>
        </p:nvSpPr>
        <p:spPr>
          <a:xfrm>
            <a:off x="1171350" y="4748475"/>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a:t>
            </a:r>
            <a:r>
              <a:rPr lang="en-US" sz="1800">
                <a:solidFill>
                  <a:srgbClr val="D8D8D8"/>
                </a:solidFill>
                <a:latin typeface="Microsoft Yahei"/>
                <a:ea typeface="Microsoft Yahei"/>
                <a:cs typeface="Microsoft Yahei"/>
                <a:sym typeface="Microsoft Yahei"/>
              </a:rPr>
              <a:t>IL</a:t>
            </a:r>
            <a:endParaRPr sz="1800">
              <a:solidFill>
                <a:srgbClr val="D8D8D8"/>
              </a:solidFill>
              <a:latin typeface="Microsoft Yahei"/>
              <a:ea typeface="Microsoft Yahei"/>
              <a:cs typeface="Microsoft Yahei"/>
              <a:sym typeface="Microsoft Yahei"/>
            </a:endParaRPr>
          </a:p>
        </p:txBody>
      </p:sp>
      <p:sp>
        <p:nvSpPr>
          <p:cNvPr id="179" name="Google Shape;179;g1a4c29e3bb0_0_7"/>
          <p:cNvSpPr/>
          <p:nvPr/>
        </p:nvSpPr>
        <p:spPr>
          <a:xfrm>
            <a:off x="1637300" y="4110563"/>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
        <p:nvSpPr>
          <p:cNvPr id="180" name="Google Shape;180;g1a4c29e3bb0_0_7"/>
          <p:cNvSpPr/>
          <p:nvPr/>
        </p:nvSpPr>
        <p:spPr>
          <a:xfrm>
            <a:off x="2873588" y="4045025"/>
            <a:ext cx="426300" cy="426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181" name="Google Shape;181;g1a4c29e3bb0_0_7"/>
          <p:cNvSpPr/>
          <p:nvPr/>
        </p:nvSpPr>
        <p:spPr>
          <a:xfrm>
            <a:off x="3335500" y="3516000"/>
            <a:ext cx="4263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a4c29e3bb0_0_7"/>
          <p:cNvSpPr/>
          <p:nvPr/>
        </p:nvSpPr>
        <p:spPr>
          <a:xfrm>
            <a:off x="2396600" y="4790688"/>
            <a:ext cx="4263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g1a4c29e3bb0_0_7"/>
          <p:cNvCxnSpPr>
            <a:stCxn id="181" idx="3"/>
            <a:endCxn id="180" idx="7"/>
          </p:cNvCxnSpPr>
          <p:nvPr/>
        </p:nvCxnSpPr>
        <p:spPr>
          <a:xfrm flipH="1">
            <a:off x="3237430" y="3879870"/>
            <a:ext cx="160500" cy="2277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g1a4c29e3bb0_0_7"/>
          <p:cNvCxnSpPr>
            <a:stCxn id="181" idx="5"/>
          </p:cNvCxnSpPr>
          <p:nvPr/>
        </p:nvCxnSpPr>
        <p:spPr>
          <a:xfrm>
            <a:off x="3699370" y="3879870"/>
            <a:ext cx="140100" cy="3399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g1a4c29e3bb0_0_7"/>
          <p:cNvCxnSpPr>
            <a:stCxn id="180" idx="5"/>
          </p:cNvCxnSpPr>
          <p:nvPr/>
        </p:nvCxnSpPr>
        <p:spPr>
          <a:xfrm>
            <a:off x="3237457" y="4408895"/>
            <a:ext cx="222900" cy="3429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g1a4c29e3bb0_0_7"/>
          <p:cNvSpPr/>
          <p:nvPr/>
        </p:nvSpPr>
        <p:spPr>
          <a:xfrm>
            <a:off x="3776900" y="4185063"/>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
        <p:nvSpPr>
          <p:cNvPr id="187" name="Google Shape;187;g1a4c29e3bb0_0_7"/>
          <p:cNvSpPr/>
          <p:nvPr/>
        </p:nvSpPr>
        <p:spPr>
          <a:xfrm>
            <a:off x="3389600" y="4847825"/>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cxnSp>
        <p:nvCxnSpPr>
          <p:cNvPr id="188" name="Google Shape;188;g1a4c29e3bb0_0_7"/>
          <p:cNvCxnSpPr>
            <a:stCxn id="180" idx="3"/>
            <a:endCxn id="182" idx="0"/>
          </p:cNvCxnSpPr>
          <p:nvPr/>
        </p:nvCxnSpPr>
        <p:spPr>
          <a:xfrm flipH="1">
            <a:off x="2609618" y="4408895"/>
            <a:ext cx="326400" cy="3819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g1a4c29e3bb0_0_7"/>
          <p:cNvSpPr/>
          <p:nvPr/>
        </p:nvSpPr>
        <p:spPr>
          <a:xfrm>
            <a:off x="5747800" y="3370950"/>
            <a:ext cx="4263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a4c29e3bb0_0_7"/>
          <p:cNvSpPr/>
          <p:nvPr/>
        </p:nvSpPr>
        <p:spPr>
          <a:xfrm>
            <a:off x="5439488" y="4045025"/>
            <a:ext cx="426300" cy="426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191" name="Google Shape;191;g1a4c29e3bb0_0_7"/>
          <p:cNvSpPr/>
          <p:nvPr/>
        </p:nvSpPr>
        <p:spPr>
          <a:xfrm>
            <a:off x="4936813" y="4678150"/>
            <a:ext cx="426300" cy="426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cxnSp>
        <p:nvCxnSpPr>
          <p:cNvPr id="192" name="Google Shape;192;g1a4c29e3bb0_0_7"/>
          <p:cNvCxnSpPr>
            <a:stCxn id="189" idx="3"/>
            <a:endCxn id="190" idx="0"/>
          </p:cNvCxnSpPr>
          <p:nvPr/>
        </p:nvCxnSpPr>
        <p:spPr>
          <a:xfrm flipH="1">
            <a:off x="5652730" y="3734820"/>
            <a:ext cx="157500" cy="3102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g1a4c29e3bb0_0_7"/>
          <p:cNvCxnSpPr>
            <a:stCxn id="190" idx="3"/>
            <a:endCxn id="191" idx="7"/>
          </p:cNvCxnSpPr>
          <p:nvPr/>
        </p:nvCxnSpPr>
        <p:spPr>
          <a:xfrm flipH="1">
            <a:off x="5300618" y="4408895"/>
            <a:ext cx="201300" cy="3318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g1a4c29e3bb0_0_7"/>
          <p:cNvCxnSpPr>
            <a:stCxn id="189" idx="5"/>
          </p:cNvCxnSpPr>
          <p:nvPr/>
        </p:nvCxnSpPr>
        <p:spPr>
          <a:xfrm>
            <a:off x="6111670" y="3734820"/>
            <a:ext cx="119400" cy="2772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g1a4c29e3bb0_0_7"/>
          <p:cNvSpPr/>
          <p:nvPr/>
        </p:nvSpPr>
        <p:spPr>
          <a:xfrm>
            <a:off x="5774475" y="4784638"/>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
        <p:nvSpPr>
          <p:cNvPr id="196" name="Google Shape;196;g1a4c29e3bb0_0_7"/>
          <p:cNvSpPr/>
          <p:nvPr/>
        </p:nvSpPr>
        <p:spPr>
          <a:xfrm>
            <a:off x="6026375" y="4048163"/>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cxnSp>
        <p:nvCxnSpPr>
          <p:cNvPr id="197" name="Google Shape;197;g1a4c29e3bb0_0_7"/>
          <p:cNvCxnSpPr>
            <a:stCxn id="190" idx="5"/>
          </p:cNvCxnSpPr>
          <p:nvPr/>
        </p:nvCxnSpPr>
        <p:spPr>
          <a:xfrm>
            <a:off x="5803357" y="4408895"/>
            <a:ext cx="101700" cy="3051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g1a4c29e3bb0_0_7"/>
          <p:cNvSpPr/>
          <p:nvPr/>
        </p:nvSpPr>
        <p:spPr>
          <a:xfrm>
            <a:off x="10819575" y="3215850"/>
            <a:ext cx="4263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a4c29e3bb0_0_7"/>
          <p:cNvSpPr/>
          <p:nvPr/>
        </p:nvSpPr>
        <p:spPr>
          <a:xfrm>
            <a:off x="7686788" y="4134225"/>
            <a:ext cx="4263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a4c29e3bb0_0_7"/>
          <p:cNvSpPr/>
          <p:nvPr/>
        </p:nvSpPr>
        <p:spPr>
          <a:xfrm>
            <a:off x="8247300" y="3215850"/>
            <a:ext cx="4263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a4c29e3bb0_0_7"/>
          <p:cNvSpPr/>
          <p:nvPr/>
        </p:nvSpPr>
        <p:spPr>
          <a:xfrm>
            <a:off x="8908700" y="4185075"/>
            <a:ext cx="426300" cy="4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g1a4c29e3bb0_0_7"/>
          <p:cNvCxnSpPr>
            <a:stCxn id="200" idx="3"/>
            <a:endCxn id="199" idx="0"/>
          </p:cNvCxnSpPr>
          <p:nvPr/>
        </p:nvCxnSpPr>
        <p:spPr>
          <a:xfrm flipH="1">
            <a:off x="7899930" y="3579720"/>
            <a:ext cx="409800" cy="5544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g1a4c29e3bb0_0_7"/>
          <p:cNvCxnSpPr>
            <a:stCxn id="200" idx="5"/>
            <a:endCxn id="201" idx="0"/>
          </p:cNvCxnSpPr>
          <p:nvPr/>
        </p:nvCxnSpPr>
        <p:spPr>
          <a:xfrm>
            <a:off x="8611170" y="3579720"/>
            <a:ext cx="510600" cy="6054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g1a4c29e3bb0_0_7"/>
          <p:cNvCxnSpPr>
            <a:stCxn id="199" idx="3"/>
          </p:cNvCxnSpPr>
          <p:nvPr/>
        </p:nvCxnSpPr>
        <p:spPr>
          <a:xfrm flipH="1">
            <a:off x="7430618" y="4498095"/>
            <a:ext cx="318600" cy="4167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g1a4c29e3bb0_0_7"/>
          <p:cNvCxnSpPr>
            <a:stCxn id="199" idx="5"/>
          </p:cNvCxnSpPr>
          <p:nvPr/>
        </p:nvCxnSpPr>
        <p:spPr>
          <a:xfrm>
            <a:off x="8050657" y="4498095"/>
            <a:ext cx="241500" cy="4542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g1a4c29e3bb0_0_7"/>
          <p:cNvCxnSpPr>
            <a:stCxn id="201" idx="3"/>
          </p:cNvCxnSpPr>
          <p:nvPr/>
        </p:nvCxnSpPr>
        <p:spPr>
          <a:xfrm flipH="1">
            <a:off x="8788730" y="4548945"/>
            <a:ext cx="182400" cy="3783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g1a4c29e3bb0_0_7"/>
          <p:cNvCxnSpPr>
            <a:stCxn id="201" idx="5"/>
          </p:cNvCxnSpPr>
          <p:nvPr/>
        </p:nvCxnSpPr>
        <p:spPr>
          <a:xfrm>
            <a:off x="9272570" y="4548945"/>
            <a:ext cx="243300" cy="41580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g1a4c29e3bb0_0_7"/>
          <p:cNvSpPr/>
          <p:nvPr/>
        </p:nvSpPr>
        <p:spPr>
          <a:xfrm>
            <a:off x="6989925" y="4978563"/>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
        <p:nvSpPr>
          <p:cNvPr id="209" name="Google Shape;209;g1a4c29e3bb0_0_7"/>
          <p:cNvSpPr/>
          <p:nvPr/>
        </p:nvSpPr>
        <p:spPr>
          <a:xfrm>
            <a:off x="7906013" y="4978575"/>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
        <p:nvSpPr>
          <p:cNvPr id="210" name="Google Shape;210;g1a4c29e3bb0_0_7"/>
          <p:cNvSpPr/>
          <p:nvPr/>
        </p:nvSpPr>
        <p:spPr>
          <a:xfrm>
            <a:off x="8500263" y="5003450"/>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
        <p:nvSpPr>
          <p:cNvPr id="211" name="Google Shape;211;g1a4c29e3bb0_0_7"/>
          <p:cNvSpPr/>
          <p:nvPr/>
        </p:nvSpPr>
        <p:spPr>
          <a:xfrm>
            <a:off x="9185013" y="5003463"/>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
        <p:nvSpPr>
          <p:cNvPr id="212" name="Google Shape;212;g1a4c29e3bb0_0_7"/>
          <p:cNvSpPr/>
          <p:nvPr/>
        </p:nvSpPr>
        <p:spPr>
          <a:xfrm>
            <a:off x="10321250" y="4134225"/>
            <a:ext cx="426300" cy="426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213" name="Google Shape;213;g1a4c29e3bb0_0_7"/>
          <p:cNvSpPr/>
          <p:nvPr/>
        </p:nvSpPr>
        <p:spPr>
          <a:xfrm>
            <a:off x="11369963" y="4134225"/>
            <a:ext cx="426300" cy="4263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cxnSp>
        <p:nvCxnSpPr>
          <p:cNvPr id="214" name="Google Shape;214;g1a4c29e3bb0_0_7"/>
          <p:cNvCxnSpPr>
            <a:stCxn id="198" idx="3"/>
            <a:endCxn id="212" idx="0"/>
          </p:cNvCxnSpPr>
          <p:nvPr/>
        </p:nvCxnSpPr>
        <p:spPr>
          <a:xfrm flipH="1">
            <a:off x="10534305" y="3579720"/>
            <a:ext cx="347700" cy="5544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g1a4c29e3bb0_0_7"/>
          <p:cNvCxnSpPr>
            <a:stCxn id="198" idx="5"/>
            <a:endCxn id="213" idx="1"/>
          </p:cNvCxnSpPr>
          <p:nvPr/>
        </p:nvCxnSpPr>
        <p:spPr>
          <a:xfrm>
            <a:off x="11183445" y="3579720"/>
            <a:ext cx="249000" cy="6168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g1a4c29e3bb0_0_7"/>
          <p:cNvCxnSpPr>
            <a:stCxn id="212" idx="3"/>
          </p:cNvCxnSpPr>
          <p:nvPr/>
        </p:nvCxnSpPr>
        <p:spPr>
          <a:xfrm flipH="1">
            <a:off x="10153580" y="4498095"/>
            <a:ext cx="230100" cy="4284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g1a4c29e3bb0_0_7"/>
          <p:cNvCxnSpPr>
            <a:stCxn id="212" idx="5"/>
          </p:cNvCxnSpPr>
          <p:nvPr/>
        </p:nvCxnSpPr>
        <p:spPr>
          <a:xfrm>
            <a:off x="10685120" y="4498095"/>
            <a:ext cx="108000" cy="4158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g1a4c29e3bb0_0_7"/>
          <p:cNvCxnSpPr>
            <a:stCxn id="213" idx="3"/>
          </p:cNvCxnSpPr>
          <p:nvPr/>
        </p:nvCxnSpPr>
        <p:spPr>
          <a:xfrm flipH="1">
            <a:off x="11221193" y="4498095"/>
            <a:ext cx="211200" cy="3789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g1a4c29e3bb0_0_7"/>
          <p:cNvCxnSpPr>
            <a:stCxn id="213" idx="5"/>
          </p:cNvCxnSpPr>
          <p:nvPr/>
        </p:nvCxnSpPr>
        <p:spPr>
          <a:xfrm>
            <a:off x="11733832" y="4498095"/>
            <a:ext cx="164100" cy="4041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g1a4c29e3bb0_0_7"/>
          <p:cNvSpPr/>
          <p:nvPr/>
        </p:nvSpPr>
        <p:spPr>
          <a:xfrm>
            <a:off x="9842425" y="4915875"/>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
        <p:nvSpPr>
          <p:cNvPr id="221" name="Google Shape;221;g1a4c29e3bb0_0_7"/>
          <p:cNvSpPr/>
          <p:nvPr/>
        </p:nvSpPr>
        <p:spPr>
          <a:xfrm>
            <a:off x="10464013" y="4940463"/>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
        <p:nvSpPr>
          <p:cNvPr id="222" name="Google Shape;222;g1a4c29e3bb0_0_7"/>
          <p:cNvSpPr/>
          <p:nvPr/>
        </p:nvSpPr>
        <p:spPr>
          <a:xfrm>
            <a:off x="10928263" y="4940463"/>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
        <p:nvSpPr>
          <p:cNvPr id="223" name="Google Shape;223;g1a4c29e3bb0_0_7"/>
          <p:cNvSpPr/>
          <p:nvPr/>
        </p:nvSpPr>
        <p:spPr>
          <a:xfrm>
            <a:off x="11619363" y="4914800"/>
            <a:ext cx="759300" cy="32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NIL</a:t>
            </a:r>
            <a:endParaRPr sz="1800">
              <a:solidFill>
                <a:srgbClr val="D8D8D8"/>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grpSp>
        <p:nvGrpSpPr>
          <p:cNvPr id="229" name="Google Shape;229;g1a0d2a8ce69_0_31"/>
          <p:cNvGrpSpPr/>
          <p:nvPr/>
        </p:nvGrpSpPr>
        <p:grpSpPr>
          <a:xfrm>
            <a:off x="116262" y="-539470"/>
            <a:ext cx="12075737" cy="7397470"/>
            <a:chOff x="116262" y="-539470"/>
            <a:chExt cx="12075737" cy="7397470"/>
          </a:xfrm>
        </p:grpSpPr>
        <p:pic>
          <p:nvPicPr>
            <p:cNvPr descr="图片包含 就坐, 黑色, 建筑物, 户外&#10;&#10;已生成高可信度的说明" id="230" name="Google Shape;230;g1a0d2a8ce69_0_31"/>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231" name="Google Shape;231;g1a0d2a8ce69_0_31"/>
            <p:cNvSpPr txBox="1"/>
            <p:nvPr/>
          </p:nvSpPr>
          <p:spPr>
            <a:xfrm>
              <a:off x="200501" y="332650"/>
              <a:ext cx="4438500" cy="877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300">
                  <a:solidFill>
                    <a:srgbClr val="D8D8D8"/>
                  </a:solidFill>
                  <a:latin typeface="Microsoft Yahei"/>
                  <a:ea typeface="Microsoft Yahei"/>
                  <a:cs typeface="Microsoft Yahei"/>
                  <a:sym typeface="Microsoft Yahei"/>
                </a:rPr>
                <a:t>Why Red-Back Trees?</a:t>
              </a:r>
              <a:endParaRPr b="1" sz="2300">
                <a:solidFill>
                  <a:srgbClr val="D8D8D8"/>
                </a:solidFill>
                <a:latin typeface="Microsoft Yahei"/>
                <a:ea typeface="Microsoft Yahei"/>
                <a:cs typeface="Microsoft Yahei"/>
                <a:sym typeface="Microsoft Yahei"/>
              </a:endParaRPr>
            </a:p>
            <a:p>
              <a:pPr indent="0" lvl="0" marL="0" marR="0" rtl="0" algn="ctr">
                <a:spcBef>
                  <a:spcPts val="0"/>
                </a:spcBef>
                <a:spcAft>
                  <a:spcPts val="0"/>
                </a:spcAft>
                <a:buNone/>
              </a:pPr>
              <a:r>
                <a:t/>
              </a:r>
              <a:endParaRPr sz="2800">
                <a:solidFill>
                  <a:srgbClr val="D8D8D8"/>
                </a:solidFill>
                <a:latin typeface="Microsoft Yahei"/>
                <a:ea typeface="Microsoft Yahei"/>
                <a:cs typeface="Microsoft Yahei"/>
                <a:sym typeface="Microsoft Yahei"/>
              </a:endParaRPr>
            </a:p>
          </p:txBody>
        </p:sp>
        <p:grpSp>
          <p:nvGrpSpPr>
            <p:cNvPr id="232" name="Google Shape;232;g1a0d2a8ce69_0_31"/>
            <p:cNvGrpSpPr/>
            <p:nvPr/>
          </p:nvGrpSpPr>
          <p:grpSpPr>
            <a:xfrm flipH="1">
              <a:off x="263009" y="984158"/>
              <a:ext cx="11746097" cy="45600"/>
              <a:chOff x="3182554" y="3904019"/>
              <a:chExt cx="5543750" cy="45600"/>
            </a:xfrm>
          </p:grpSpPr>
          <p:sp>
            <p:nvSpPr>
              <p:cNvPr id="233" name="Google Shape;233;g1a0d2a8ce69_0_31"/>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34" name="Google Shape;234;g1a0d2a8ce69_0_31"/>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35" name="Google Shape;235;g1a0d2a8ce69_0_31"/>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236" name="Google Shape;236;g1a0d2a8ce69_0_31"/>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237" name="Google Shape;237;g1a0d2a8ce69_0_31"/>
          <p:cNvSpPr/>
          <p:nvPr/>
        </p:nvSpPr>
        <p:spPr>
          <a:xfrm>
            <a:off x="148650" y="1015525"/>
            <a:ext cx="11962500" cy="376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Most of the BST operations (e.g., search, max, min, insert.. etc) take O(h) time where h is the height of the BST. The cost of these operations may become O(n) for a skewed Binary tree. If we make sure that the height of the tree remains O(log n) after every insertion and deletion, then we can guarantee an upper bound of O(log n) for all these operations. </a:t>
            </a:r>
            <a:r>
              <a:rPr lang="en-US" sz="1800">
                <a:solidFill>
                  <a:srgbClr val="D8D8D8"/>
                </a:solidFill>
                <a:latin typeface="Microsoft Yahei"/>
                <a:ea typeface="Microsoft Yahei"/>
                <a:cs typeface="Microsoft Yahei"/>
                <a:sym typeface="Microsoft Yahei"/>
              </a:rPr>
              <a:t>In order to ensure the search efficiency and time of the binary tree, computer scientists present the distribution of the binary tree by setting more rules. </a:t>
            </a:r>
            <a:endParaRPr sz="1800">
              <a:solidFill>
                <a:srgbClr val="D8D8D8"/>
              </a:solidFill>
              <a:latin typeface="Microsoft Yahei"/>
              <a:ea typeface="Microsoft Yahei"/>
              <a:cs typeface="Microsoft Yahei"/>
              <a:sym typeface="Microsoft Yahei"/>
            </a:endParaRPr>
          </a:p>
          <a:p>
            <a:pPr indent="0" lvl="0" marL="0" marR="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The height of a Red-Black tree is always O(log n) where n is </a:t>
            </a:r>
            <a:endParaRPr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the number of nodes in the tree.</a:t>
            </a:r>
            <a:endParaRPr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marR="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graphicFrame>
        <p:nvGraphicFramePr>
          <p:cNvPr id="238" name="Google Shape;238;g1a0d2a8ce69_0_31"/>
          <p:cNvGraphicFramePr/>
          <p:nvPr/>
        </p:nvGraphicFramePr>
        <p:xfrm>
          <a:off x="275450" y="4385325"/>
          <a:ext cx="3000000" cy="3000000"/>
        </p:xfrm>
        <a:graphic>
          <a:graphicData uri="http://schemas.openxmlformats.org/drawingml/2006/table">
            <a:tbl>
              <a:tblPr>
                <a:noFill/>
                <a:tableStyleId>{43A09C02-51CB-48F9-8692-AE5158DEEDA5}</a:tableStyleId>
              </a:tblPr>
              <a:tblGrid>
                <a:gridCol w="2074950"/>
                <a:gridCol w="2300650"/>
                <a:gridCol w="2162700"/>
              </a:tblGrid>
              <a:tr h="1250">
                <a:tc>
                  <a:txBody>
                    <a:bodyPr/>
                    <a:lstStyle/>
                    <a:p>
                      <a:pPr indent="0" lvl="0" marL="0" rtl="0" algn="l">
                        <a:spcBef>
                          <a:spcPts val="0"/>
                        </a:spcBef>
                        <a:spcAft>
                          <a:spcPts val="0"/>
                        </a:spcAft>
                        <a:buNone/>
                      </a:pPr>
                      <a:r>
                        <a:rPr b="1" lang="en-US" sz="1800">
                          <a:solidFill>
                            <a:srgbClr val="FFFFFF"/>
                          </a:solidFill>
                          <a:latin typeface="Calibri"/>
                          <a:ea typeface="Calibri"/>
                          <a:cs typeface="Calibri"/>
                          <a:sym typeface="Calibri"/>
                        </a:rPr>
                        <a:t>S. No</a:t>
                      </a:r>
                      <a:endParaRPr b="1" sz="1800">
                        <a:solidFill>
                          <a:srgbClr val="FFFFFF"/>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1800">
                          <a:solidFill>
                            <a:srgbClr val="FFFFFF"/>
                          </a:solidFill>
                          <a:latin typeface="Calibri"/>
                          <a:ea typeface="Calibri"/>
                          <a:cs typeface="Calibri"/>
                          <a:sym typeface="Calibri"/>
                        </a:rPr>
                        <a:t>Algorithm</a:t>
                      </a:r>
                      <a:endParaRPr b="1" sz="1800">
                        <a:solidFill>
                          <a:srgbClr val="FFFFFF"/>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1800">
                          <a:solidFill>
                            <a:srgbClr val="FFFFFF"/>
                          </a:solidFill>
                          <a:latin typeface="Calibri"/>
                          <a:ea typeface="Calibri"/>
                          <a:cs typeface="Calibri"/>
                          <a:sym typeface="Calibri"/>
                        </a:rPr>
                        <a:t>Time Complexity</a:t>
                      </a:r>
                      <a:endParaRPr b="1" sz="1800">
                        <a:solidFill>
                          <a:srgbClr val="FFFFFF"/>
                        </a:solidFill>
                        <a:latin typeface="Calibri"/>
                        <a:ea typeface="Calibri"/>
                        <a:cs typeface="Calibri"/>
                        <a:sym typeface="Calibri"/>
                      </a:endParaRPr>
                    </a:p>
                  </a:txBody>
                  <a:tcPr marT="91425" marB="91425" marR="91425" marL="91425"/>
                </a:tc>
              </a:tr>
              <a:tr h="1250">
                <a:tc>
                  <a:txBody>
                    <a:bodyPr/>
                    <a:lstStyle/>
                    <a:p>
                      <a:pPr indent="0" lvl="0" marL="0" rtl="0" algn="l">
                        <a:spcBef>
                          <a:spcPts val="0"/>
                        </a:spcBef>
                        <a:spcAft>
                          <a:spcPts val="0"/>
                        </a:spcAft>
                        <a:buNone/>
                      </a:pPr>
                      <a:r>
                        <a:rPr lang="en-US" sz="1800">
                          <a:solidFill>
                            <a:srgbClr val="FFFFFF"/>
                          </a:solidFill>
                          <a:latin typeface="Calibri"/>
                          <a:ea typeface="Calibri"/>
                          <a:cs typeface="Calibri"/>
                          <a:sym typeface="Calibri"/>
                        </a:rPr>
                        <a:t>1</a:t>
                      </a:r>
                      <a:endParaRPr sz="1800">
                        <a:solidFill>
                          <a:srgbClr val="FFFFFF"/>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800">
                          <a:solidFill>
                            <a:srgbClr val="FFFFFF"/>
                          </a:solidFill>
                          <a:latin typeface="Calibri"/>
                          <a:ea typeface="Calibri"/>
                          <a:cs typeface="Calibri"/>
                          <a:sym typeface="Calibri"/>
                        </a:rPr>
                        <a:t>Search</a:t>
                      </a:r>
                      <a:endParaRPr sz="1800">
                        <a:solidFill>
                          <a:srgbClr val="FFFFFF"/>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800">
                          <a:solidFill>
                            <a:srgbClr val="FFFFFF"/>
                          </a:solidFill>
                          <a:latin typeface="Calibri"/>
                          <a:ea typeface="Calibri"/>
                          <a:cs typeface="Calibri"/>
                          <a:sym typeface="Calibri"/>
                        </a:rPr>
                        <a:t>O(log(n))</a:t>
                      </a:r>
                      <a:endParaRPr sz="1800">
                        <a:solidFill>
                          <a:srgbClr val="FFFFFF"/>
                        </a:solidFill>
                        <a:latin typeface="Calibri"/>
                        <a:ea typeface="Calibri"/>
                        <a:cs typeface="Calibri"/>
                        <a:sym typeface="Calibri"/>
                      </a:endParaRPr>
                    </a:p>
                  </a:txBody>
                  <a:tcPr marT="91425" marB="91425" marR="91425" marL="91425"/>
                </a:tc>
              </a:tr>
              <a:tr h="1250">
                <a:tc>
                  <a:txBody>
                    <a:bodyPr/>
                    <a:lstStyle/>
                    <a:p>
                      <a:pPr indent="0" lvl="0" marL="0" rtl="0" algn="l">
                        <a:spcBef>
                          <a:spcPts val="0"/>
                        </a:spcBef>
                        <a:spcAft>
                          <a:spcPts val="0"/>
                        </a:spcAft>
                        <a:buNone/>
                      </a:pPr>
                      <a:r>
                        <a:rPr lang="en-US" sz="1800">
                          <a:solidFill>
                            <a:srgbClr val="FFFFFF"/>
                          </a:solidFill>
                          <a:latin typeface="Calibri"/>
                          <a:ea typeface="Calibri"/>
                          <a:cs typeface="Calibri"/>
                          <a:sym typeface="Calibri"/>
                        </a:rPr>
                        <a:t>2</a:t>
                      </a:r>
                      <a:endParaRPr sz="1800">
                        <a:solidFill>
                          <a:srgbClr val="FFFFFF"/>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800">
                          <a:solidFill>
                            <a:srgbClr val="FFFFFF"/>
                          </a:solidFill>
                          <a:latin typeface="Calibri"/>
                          <a:ea typeface="Calibri"/>
                          <a:cs typeface="Calibri"/>
                          <a:sym typeface="Calibri"/>
                        </a:rPr>
                        <a:t>Insert</a:t>
                      </a:r>
                      <a:endParaRPr sz="1800">
                        <a:solidFill>
                          <a:srgbClr val="FFFFFF"/>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800">
                          <a:solidFill>
                            <a:srgbClr val="FFFFFF"/>
                          </a:solidFill>
                          <a:latin typeface="Calibri"/>
                          <a:ea typeface="Calibri"/>
                          <a:cs typeface="Calibri"/>
                          <a:sym typeface="Calibri"/>
                        </a:rPr>
                        <a:t>O(log(n))</a:t>
                      </a:r>
                      <a:endParaRPr sz="1800">
                        <a:solidFill>
                          <a:srgbClr val="FFFFFF"/>
                        </a:solidFill>
                        <a:latin typeface="Calibri"/>
                        <a:ea typeface="Calibri"/>
                        <a:cs typeface="Calibri"/>
                        <a:sym typeface="Calibri"/>
                      </a:endParaRPr>
                    </a:p>
                  </a:txBody>
                  <a:tcPr marT="91425" marB="91425" marR="91425" marL="91425"/>
                </a:tc>
              </a:tr>
              <a:tr h="1250">
                <a:tc>
                  <a:txBody>
                    <a:bodyPr/>
                    <a:lstStyle/>
                    <a:p>
                      <a:pPr indent="0" lvl="0" marL="0" rtl="0" algn="l">
                        <a:spcBef>
                          <a:spcPts val="0"/>
                        </a:spcBef>
                        <a:spcAft>
                          <a:spcPts val="0"/>
                        </a:spcAft>
                        <a:buNone/>
                      </a:pPr>
                      <a:r>
                        <a:rPr lang="en-US" sz="1800">
                          <a:solidFill>
                            <a:srgbClr val="FFFFFF"/>
                          </a:solidFill>
                          <a:latin typeface="Calibri"/>
                          <a:ea typeface="Calibri"/>
                          <a:cs typeface="Calibri"/>
                          <a:sym typeface="Calibri"/>
                        </a:rPr>
                        <a:t>3</a:t>
                      </a:r>
                      <a:endParaRPr sz="1800">
                        <a:solidFill>
                          <a:srgbClr val="FFFFFF"/>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800">
                          <a:solidFill>
                            <a:srgbClr val="FFFFFF"/>
                          </a:solidFill>
                          <a:latin typeface="Calibri"/>
                          <a:ea typeface="Calibri"/>
                          <a:cs typeface="Calibri"/>
                          <a:sym typeface="Calibri"/>
                        </a:rPr>
                        <a:t>Delete</a:t>
                      </a:r>
                      <a:endParaRPr sz="1800">
                        <a:solidFill>
                          <a:srgbClr val="FFFFFF"/>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1800">
                          <a:solidFill>
                            <a:srgbClr val="FFFFFF"/>
                          </a:solidFill>
                          <a:latin typeface="Calibri"/>
                          <a:ea typeface="Calibri"/>
                          <a:cs typeface="Calibri"/>
                          <a:sym typeface="Calibri"/>
                        </a:rPr>
                        <a:t>O(log(n))</a:t>
                      </a:r>
                      <a:endParaRPr sz="1800">
                        <a:solidFill>
                          <a:srgbClr val="FFFFFF"/>
                        </a:solidFill>
                        <a:latin typeface="Calibri"/>
                        <a:ea typeface="Calibri"/>
                        <a:cs typeface="Calibri"/>
                        <a:sym typeface="Calibri"/>
                      </a:endParaRPr>
                    </a:p>
                  </a:txBody>
                  <a:tcPr marT="91425" marB="91425" marR="91425" marL="91425"/>
                </a:tc>
              </a:tr>
            </a:tbl>
          </a:graphicData>
        </a:graphic>
      </p:graphicFrame>
      <p:sp>
        <p:nvSpPr>
          <p:cNvPr id="239" name="Google Shape;239;g1a0d2a8ce69_0_31"/>
          <p:cNvSpPr/>
          <p:nvPr/>
        </p:nvSpPr>
        <p:spPr>
          <a:xfrm>
            <a:off x="7849250" y="3025888"/>
            <a:ext cx="451500" cy="47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1</a:t>
            </a:r>
            <a:endParaRPr b="1">
              <a:solidFill>
                <a:schemeClr val="lt1"/>
              </a:solidFill>
              <a:latin typeface="Times New Roman"/>
              <a:ea typeface="Times New Roman"/>
              <a:cs typeface="Times New Roman"/>
              <a:sym typeface="Times New Roman"/>
            </a:endParaRPr>
          </a:p>
        </p:txBody>
      </p:sp>
      <p:sp>
        <p:nvSpPr>
          <p:cNvPr id="240" name="Google Shape;240;g1a0d2a8ce69_0_31"/>
          <p:cNvSpPr/>
          <p:nvPr/>
        </p:nvSpPr>
        <p:spPr>
          <a:xfrm>
            <a:off x="8300750" y="3502300"/>
            <a:ext cx="451500" cy="47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2</a:t>
            </a:r>
            <a:endParaRPr b="1">
              <a:solidFill>
                <a:schemeClr val="lt1"/>
              </a:solidFill>
              <a:latin typeface="Times New Roman"/>
              <a:ea typeface="Times New Roman"/>
              <a:cs typeface="Times New Roman"/>
              <a:sym typeface="Times New Roman"/>
            </a:endParaRPr>
          </a:p>
        </p:txBody>
      </p:sp>
      <p:sp>
        <p:nvSpPr>
          <p:cNvPr id="241" name="Google Shape;241;g1a0d2a8ce69_0_31"/>
          <p:cNvSpPr/>
          <p:nvPr/>
        </p:nvSpPr>
        <p:spPr>
          <a:xfrm>
            <a:off x="8686125" y="3978700"/>
            <a:ext cx="451500" cy="47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3</a:t>
            </a:r>
            <a:endParaRPr b="1">
              <a:solidFill>
                <a:schemeClr val="lt1"/>
              </a:solidFill>
              <a:latin typeface="Times New Roman"/>
              <a:ea typeface="Times New Roman"/>
              <a:cs typeface="Times New Roman"/>
              <a:sym typeface="Times New Roman"/>
            </a:endParaRPr>
          </a:p>
        </p:txBody>
      </p:sp>
      <p:sp>
        <p:nvSpPr>
          <p:cNvPr id="242" name="Google Shape;242;g1a0d2a8ce69_0_31"/>
          <p:cNvSpPr/>
          <p:nvPr/>
        </p:nvSpPr>
        <p:spPr>
          <a:xfrm>
            <a:off x="9280625" y="4643925"/>
            <a:ext cx="451500" cy="47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4</a:t>
            </a:r>
            <a:endParaRPr b="1">
              <a:solidFill>
                <a:schemeClr val="lt1"/>
              </a:solidFill>
              <a:latin typeface="Times New Roman"/>
              <a:ea typeface="Times New Roman"/>
              <a:cs typeface="Times New Roman"/>
              <a:sym typeface="Times New Roman"/>
            </a:endParaRPr>
          </a:p>
        </p:txBody>
      </p:sp>
      <p:sp>
        <p:nvSpPr>
          <p:cNvPr id="243" name="Google Shape;243;g1a0d2a8ce69_0_31"/>
          <p:cNvSpPr/>
          <p:nvPr/>
        </p:nvSpPr>
        <p:spPr>
          <a:xfrm>
            <a:off x="9925500" y="5369425"/>
            <a:ext cx="451500" cy="47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5</a:t>
            </a:r>
            <a:endParaRPr b="1">
              <a:solidFill>
                <a:schemeClr val="lt1"/>
              </a:solidFill>
              <a:latin typeface="Times New Roman"/>
              <a:ea typeface="Times New Roman"/>
              <a:cs typeface="Times New Roman"/>
              <a:sym typeface="Times New Roman"/>
            </a:endParaRPr>
          </a:p>
        </p:txBody>
      </p:sp>
      <p:sp>
        <p:nvSpPr>
          <p:cNvPr id="244" name="Google Shape;244;g1a0d2a8ce69_0_31"/>
          <p:cNvSpPr/>
          <p:nvPr/>
        </p:nvSpPr>
        <p:spPr>
          <a:xfrm>
            <a:off x="10538450" y="6023550"/>
            <a:ext cx="451500" cy="47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Times New Roman"/>
                <a:ea typeface="Times New Roman"/>
                <a:cs typeface="Times New Roman"/>
                <a:sym typeface="Times New Roman"/>
              </a:rPr>
              <a:t>6</a:t>
            </a:r>
            <a:endParaRPr b="1">
              <a:solidFill>
                <a:schemeClr val="lt1"/>
              </a:solidFill>
              <a:latin typeface="Times New Roman"/>
              <a:ea typeface="Times New Roman"/>
              <a:cs typeface="Times New Roman"/>
              <a:sym typeface="Times New Roman"/>
            </a:endParaRPr>
          </a:p>
        </p:txBody>
      </p:sp>
      <p:cxnSp>
        <p:nvCxnSpPr>
          <p:cNvPr id="245" name="Google Shape;245;g1a0d2a8ce69_0_31"/>
          <p:cNvCxnSpPr>
            <a:stCxn id="239" idx="5"/>
            <a:endCxn id="240" idx="1"/>
          </p:cNvCxnSpPr>
          <p:nvPr/>
        </p:nvCxnSpPr>
        <p:spPr>
          <a:xfrm>
            <a:off x="8234629" y="3432520"/>
            <a:ext cx="132300" cy="139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g1a0d2a8ce69_0_31"/>
          <p:cNvCxnSpPr>
            <a:stCxn id="240" idx="5"/>
            <a:endCxn id="241" idx="1"/>
          </p:cNvCxnSpPr>
          <p:nvPr/>
        </p:nvCxnSpPr>
        <p:spPr>
          <a:xfrm>
            <a:off x="8686129" y="3908933"/>
            <a:ext cx="66000" cy="139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g1a0d2a8ce69_0_31"/>
          <p:cNvCxnSpPr>
            <a:stCxn id="241" idx="5"/>
            <a:endCxn id="242" idx="1"/>
          </p:cNvCxnSpPr>
          <p:nvPr/>
        </p:nvCxnSpPr>
        <p:spPr>
          <a:xfrm>
            <a:off x="9071504" y="4385333"/>
            <a:ext cx="275100" cy="3285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g1a0d2a8ce69_0_31"/>
          <p:cNvCxnSpPr>
            <a:stCxn id="242" idx="5"/>
            <a:endCxn id="243" idx="1"/>
          </p:cNvCxnSpPr>
          <p:nvPr/>
        </p:nvCxnSpPr>
        <p:spPr>
          <a:xfrm>
            <a:off x="9666004" y="5050558"/>
            <a:ext cx="325500" cy="3885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g1a0d2a8ce69_0_31"/>
          <p:cNvCxnSpPr>
            <a:stCxn id="243" idx="5"/>
            <a:endCxn id="244" idx="1"/>
          </p:cNvCxnSpPr>
          <p:nvPr/>
        </p:nvCxnSpPr>
        <p:spPr>
          <a:xfrm>
            <a:off x="10310879" y="5776058"/>
            <a:ext cx="293700" cy="317400"/>
          </a:xfrm>
          <a:prstGeom prst="straightConnector1">
            <a:avLst/>
          </a:prstGeom>
          <a:noFill/>
          <a:ln cap="flat" cmpd="sng" w="9525">
            <a:solidFill>
              <a:schemeClr val="dk2"/>
            </a:solidFill>
            <a:prstDash val="solid"/>
            <a:round/>
            <a:headEnd len="med" w="med" type="none"/>
            <a:tailEnd len="med" w="med" type="none"/>
          </a:ln>
        </p:spPr>
      </p:cxnSp>
      <p:sp>
        <p:nvSpPr>
          <p:cNvPr id="250" name="Google Shape;250;g1a0d2a8ce69_0_31"/>
          <p:cNvSpPr/>
          <p:nvPr/>
        </p:nvSpPr>
        <p:spPr>
          <a:xfrm>
            <a:off x="7660400" y="6093450"/>
            <a:ext cx="3447900" cy="780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solidFill>
                  <a:srgbClr val="D8D8D8"/>
                </a:solidFill>
                <a:latin typeface="Microsoft Yahei"/>
                <a:ea typeface="Microsoft Yahei"/>
                <a:cs typeface="Microsoft Yahei"/>
                <a:sym typeface="Microsoft Yahei"/>
              </a:rPr>
              <a:t>Skewed Binary Search Tree</a:t>
            </a:r>
            <a:endParaRPr b="1" sz="1800">
              <a:solidFill>
                <a:srgbClr val="D8D8D8"/>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pic>
        <p:nvPicPr>
          <p:cNvPr descr="图片包含 就坐, 黑色, 建筑物, 户外&#10;&#10;已生成高可信度的说明" id="256" name="Google Shape;256;g1a4c29e3bb0_0_148"/>
          <p:cNvPicPr preferRelativeResize="0"/>
          <p:nvPr/>
        </p:nvPicPr>
        <p:blipFill rotWithShape="1">
          <a:blip r:embed="rId3">
            <a:alphaModFix/>
          </a:blip>
          <a:srcRect b="0" l="0" r="0" t="0"/>
          <a:stretch/>
        </p:blipFill>
        <p:spPr>
          <a:xfrm rot="-6300000">
            <a:off x="1598933" y="-439982"/>
            <a:ext cx="6416674" cy="6943597"/>
          </a:xfrm>
          <a:prstGeom prst="rect">
            <a:avLst/>
          </a:prstGeom>
          <a:noFill/>
          <a:ln>
            <a:noFill/>
          </a:ln>
        </p:spPr>
      </p:pic>
      <p:sp>
        <p:nvSpPr>
          <p:cNvPr id="257" name="Google Shape;257;g1a4c29e3bb0_0_148"/>
          <p:cNvSpPr txBox="1"/>
          <p:nvPr/>
        </p:nvSpPr>
        <p:spPr>
          <a:xfrm>
            <a:off x="1918225" y="2240675"/>
            <a:ext cx="7133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D8D8D8"/>
                </a:solidFill>
                <a:latin typeface="Microsoft Yahei"/>
                <a:ea typeface="Microsoft Yahei"/>
                <a:cs typeface="Microsoft Yahei"/>
                <a:sym typeface="Microsoft Yahei"/>
              </a:rPr>
              <a:t>Algorithm Simulation and Analysis</a:t>
            </a:r>
            <a:endParaRPr/>
          </a:p>
        </p:txBody>
      </p:sp>
      <p:sp>
        <p:nvSpPr>
          <p:cNvPr id="258" name="Google Shape;258;g1a4c29e3bb0_0_148"/>
          <p:cNvSpPr txBox="1"/>
          <p:nvPr/>
        </p:nvSpPr>
        <p:spPr>
          <a:xfrm>
            <a:off x="5570858" y="378267"/>
            <a:ext cx="1050300" cy="186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500">
                <a:solidFill>
                  <a:srgbClr val="D8D8D8"/>
                </a:solidFill>
                <a:latin typeface="Microsoft Yahei"/>
                <a:ea typeface="Microsoft Yahei"/>
                <a:cs typeface="Microsoft Yahei"/>
                <a:sym typeface="Microsoft Yahei"/>
              </a:rPr>
              <a:t>2</a:t>
            </a:r>
            <a:endParaRPr sz="11500">
              <a:solidFill>
                <a:srgbClr val="D8D8D8"/>
              </a:solidFill>
              <a:latin typeface="Microsoft Yahei"/>
              <a:ea typeface="Microsoft Yahei"/>
              <a:cs typeface="Microsoft Yahei"/>
              <a:sym typeface="Microsoft Yahei"/>
            </a:endParaRPr>
          </a:p>
        </p:txBody>
      </p:sp>
      <p:sp>
        <p:nvSpPr>
          <p:cNvPr id="259" name="Google Shape;259;g1a4c29e3bb0_0_148"/>
          <p:cNvSpPr txBox="1"/>
          <p:nvPr/>
        </p:nvSpPr>
        <p:spPr>
          <a:xfrm>
            <a:off x="164475" y="3708175"/>
            <a:ext cx="5792400" cy="1308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800">
                <a:solidFill>
                  <a:srgbClr val="D8D8D8"/>
                </a:solidFill>
                <a:latin typeface="Microsoft Yahei"/>
                <a:ea typeface="Microsoft Yahei"/>
                <a:cs typeface="Microsoft Yahei"/>
                <a:sym typeface="Microsoft Yahei"/>
              </a:rPr>
              <a:t>Inserting in Red - Black Trees</a:t>
            </a:r>
            <a:endParaRPr/>
          </a:p>
          <a:p>
            <a:pPr indent="0" lvl="0" marL="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a:p>
            <a:pPr indent="0" lvl="0" marL="0" marR="0" rtl="0" algn="ctr">
              <a:spcBef>
                <a:spcPts val="0"/>
              </a:spcBef>
              <a:spcAft>
                <a:spcPts val="0"/>
              </a:spcAft>
              <a:buNone/>
            </a:pPr>
            <a:r>
              <a:t/>
            </a:r>
            <a:endParaRPr sz="2800">
              <a:solidFill>
                <a:srgbClr val="D8D8D8"/>
              </a:solidFill>
              <a:latin typeface="Microsoft Yahei"/>
              <a:ea typeface="Microsoft Yahei"/>
              <a:cs typeface="Microsoft Yahei"/>
              <a:sym typeface="Microsoft Yahei"/>
            </a:endParaRPr>
          </a:p>
        </p:txBody>
      </p:sp>
      <p:sp>
        <p:nvSpPr>
          <p:cNvPr id="260" name="Google Shape;260;g1a4c29e3bb0_0_148"/>
          <p:cNvSpPr txBox="1"/>
          <p:nvPr/>
        </p:nvSpPr>
        <p:spPr>
          <a:xfrm>
            <a:off x="116424" y="4565350"/>
            <a:ext cx="6770400" cy="193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300">
                <a:solidFill>
                  <a:srgbClr val="D8D8D8"/>
                </a:solidFill>
                <a:latin typeface="Microsoft Yahei"/>
                <a:ea typeface="Microsoft Yahei"/>
                <a:cs typeface="Microsoft Yahei"/>
                <a:sym typeface="Microsoft Yahei"/>
              </a:rPr>
              <a:t>Searching in Red - Black Trees</a:t>
            </a:r>
            <a:endParaRPr b="1" sz="2300">
              <a:solidFill>
                <a:srgbClr val="D8D8D8"/>
              </a:solidFill>
              <a:latin typeface="Microsoft Yahei"/>
              <a:ea typeface="Microsoft Yahei"/>
              <a:cs typeface="Microsoft Yahei"/>
              <a:sym typeface="Microsoft Yahei"/>
            </a:endParaRPr>
          </a:p>
          <a:p>
            <a:pPr indent="0" lvl="0" marL="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a:p>
            <a:pPr indent="0" lvl="0" marL="0" rtl="0" algn="l">
              <a:spcBef>
                <a:spcPts val="0"/>
              </a:spcBef>
              <a:spcAft>
                <a:spcPts val="0"/>
              </a:spcAft>
              <a:buNone/>
            </a:pPr>
            <a:r>
              <a:rPr b="1" lang="en-US" sz="2300">
                <a:solidFill>
                  <a:srgbClr val="D8D8D8"/>
                </a:solidFill>
                <a:latin typeface="Microsoft Yahei"/>
                <a:ea typeface="Microsoft Yahei"/>
                <a:cs typeface="Microsoft Yahei"/>
                <a:sym typeface="Microsoft Yahei"/>
              </a:rPr>
              <a:t>Deletion in Red - Black Trees</a:t>
            </a:r>
            <a:endParaRPr b="1" sz="2300">
              <a:solidFill>
                <a:srgbClr val="D8D8D8"/>
              </a:solidFill>
              <a:latin typeface="Microsoft Yahei"/>
              <a:ea typeface="Microsoft Yahei"/>
              <a:cs typeface="Microsoft Yahei"/>
              <a:sym typeface="Microsoft Yahei"/>
            </a:endParaRPr>
          </a:p>
          <a:p>
            <a:pPr indent="0" lvl="0" marL="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a:p>
            <a:pPr indent="0" lvl="0" marL="0" marR="0" rtl="0" algn="ctr">
              <a:spcBef>
                <a:spcPts val="0"/>
              </a:spcBef>
              <a:spcAft>
                <a:spcPts val="0"/>
              </a:spcAft>
              <a:buNone/>
            </a:pPr>
            <a:r>
              <a:t/>
            </a:r>
            <a:endParaRPr sz="2800">
              <a:solidFill>
                <a:srgbClr val="D8D8D8"/>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ppt_w</p:attrName>
                                        </p:attrNameLst>
                                      </p:cBhvr>
                                      <p:tavLst>
                                        <p:tav fmla="" tm="0">
                                          <p:val>
                                            <p:strVal val="0"/>
                                          </p:val>
                                        </p:tav>
                                        <p:tav fmla="" tm="100000">
                                          <p:val>
                                            <p:strVal val="#ppt_w"/>
                                          </p:val>
                                        </p:tav>
                                      </p:tavLst>
                                    </p:anim>
                                    <p:anim calcmode="lin" valueType="num">
                                      <p:cBhvr additive="base">
                                        <p:cTn dur="500"/>
                                        <p:tgtEl>
                                          <p:spTgt spid="25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ppt_w</p:attrName>
                                        </p:attrNameLst>
                                      </p:cBhvr>
                                      <p:tavLst>
                                        <p:tav fmla="" tm="0">
                                          <p:val>
                                            <p:strVal val="0"/>
                                          </p:val>
                                        </p:tav>
                                        <p:tav fmla="" tm="100000">
                                          <p:val>
                                            <p:strVal val="#ppt_w"/>
                                          </p:val>
                                        </p:tav>
                                      </p:tavLst>
                                    </p:anim>
                                    <p:anim calcmode="lin" valueType="num">
                                      <p:cBhvr additive="base">
                                        <p:cTn dur="500"/>
                                        <p:tgtEl>
                                          <p:spTgt spid="25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5" name="Shape 265"/>
        <p:cNvGrpSpPr/>
        <p:nvPr/>
      </p:nvGrpSpPr>
      <p:grpSpPr>
        <a:xfrm>
          <a:off x="0" y="0"/>
          <a:ext cx="0" cy="0"/>
          <a:chOff x="0" y="0"/>
          <a:chExt cx="0" cy="0"/>
        </a:xfrm>
      </p:grpSpPr>
      <p:grpSp>
        <p:nvGrpSpPr>
          <p:cNvPr id="266" name="Google Shape;266;g1a0d2a8ce69_0_0"/>
          <p:cNvGrpSpPr/>
          <p:nvPr/>
        </p:nvGrpSpPr>
        <p:grpSpPr>
          <a:xfrm>
            <a:off x="116262" y="-539470"/>
            <a:ext cx="12075737" cy="7397470"/>
            <a:chOff x="116262" y="-539470"/>
            <a:chExt cx="12075737" cy="7397470"/>
          </a:xfrm>
        </p:grpSpPr>
        <p:pic>
          <p:nvPicPr>
            <p:cNvPr descr="图片包含 就坐, 黑色, 建筑物, 户外&#10;&#10;已生成高可信度的说明" id="267" name="Google Shape;267;g1a0d2a8ce69_0_0"/>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268" name="Google Shape;268;g1a0d2a8ce69_0_0"/>
            <p:cNvSpPr txBox="1"/>
            <p:nvPr/>
          </p:nvSpPr>
          <p:spPr>
            <a:xfrm>
              <a:off x="342725" y="332650"/>
              <a:ext cx="5186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Inserting in Red - Black Trees</a:t>
              </a:r>
              <a:endParaRPr/>
            </a:p>
          </p:txBody>
        </p:sp>
        <p:grpSp>
          <p:nvGrpSpPr>
            <p:cNvPr id="269" name="Google Shape;269;g1a0d2a8ce69_0_0"/>
            <p:cNvGrpSpPr/>
            <p:nvPr/>
          </p:nvGrpSpPr>
          <p:grpSpPr>
            <a:xfrm flipH="1">
              <a:off x="263009" y="984158"/>
              <a:ext cx="11746097" cy="45600"/>
              <a:chOff x="3182554" y="3904019"/>
              <a:chExt cx="5543750" cy="45600"/>
            </a:xfrm>
          </p:grpSpPr>
          <p:sp>
            <p:nvSpPr>
              <p:cNvPr id="270" name="Google Shape;270;g1a0d2a8ce69_0_0"/>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71" name="Google Shape;271;g1a0d2a8ce69_0_0"/>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72" name="Google Shape;272;g1a0d2a8ce69_0_0"/>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273" name="Google Shape;273;g1a0d2a8ce69_0_0"/>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274" name="Google Shape;274;g1a0d2a8ce69_0_0"/>
          <p:cNvSpPr/>
          <p:nvPr/>
        </p:nvSpPr>
        <p:spPr>
          <a:xfrm>
            <a:off x="263350" y="2478100"/>
            <a:ext cx="8425200" cy="2148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sp>
        <p:nvSpPr>
          <p:cNvPr id="275" name="Google Shape;275;g1a0d2a8ce69_0_0"/>
          <p:cNvSpPr txBox="1"/>
          <p:nvPr/>
        </p:nvSpPr>
        <p:spPr>
          <a:xfrm>
            <a:off x="342725" y="1628800"/>
            <a:ext cx="36420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p:txBody>
      </p:sp>
      <p:sp>
        <p:nvSpPr>
          <p:cNvPr id="276" name="Google Shape;276;g1a0d2a8ce69_0_0"/>
          <p:cNvSpPr/>
          <p:nvPr/>
        </p:nvSpPr>
        <p:spPr>
          <a:xfrm>
            <a:off x="148650" y="1015525"/>
            <a:ext cx="11962500" cy="3769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800">
                <a:solidFill>
                  <a:srgbClr val="D8D8D8"/>
                </a:solidFill>
                <a:latin typeface="Microsoft Yahei"/>
                <a:ea typeface="Microsoft Yahei"/>
                <a:cs typeface="Microsoft Yahei"/>
                <a:sym typeface="Microsoft Yahei"/>
              </a:rPr>
              <a:t>Insertion in Red- Black Tree has to take care of two things to balance the tree:</a:t>
            </a:r>
            <a:endParaRPr sz="1800">
              <a:solidFill>
                <a:srgbClr val="D8D8D8"/>
              </a:solidFill>
              <a:latin typeface="Microsoft Yahei"/>
              <a:ea typeface="Microsoft Yahei"/>
              <a:cs typeface="Microsoft Yahei"/>
              <a:sym typeface="Microsoft Yahei"/>
            </a:endParaRPr>
          </a:p>
          <a:p>
            <a:pPr indent="-342900" lvl="0" marL="457200" rtl="0" algn="just">
              <a:lnSpc>
                <a:spcPct val="150000"/>
              </a:lnSpc>
              <a:spcBef>
                <a:spcPts val="0"/>
              </a:spcBef>
              <a:spcAft>
                <a:spcPts val="0"/>
              </a:spcAft>
              <a:buClr>
                <a:srgbClr val="D8D8D8"/>
              </a:buClr>
              <a:buSzPts val="1800"/>
              <a:buFont typeface="Microsoft Yahei"/>
              <a:buAutoNum type="arabicPeriod"/>
            </a:pPr>
            <a:r>
              <a:rPr lang="en-US" sz="1800">
                <a:solidFill>
                  <a:srgbClr val="D8D8D8"/>
                </a:solidFill>
                <a:latin typeface="Microsoft Yahei"/>
                <a:ea typeface="Microsoft Yahei"/>
                <a:cs typeface="Microsoft Yahei"/>
                <a:sym typeface="Microsoft Yahei"/>
              </a:rPr>
              <a:t>Recoloring - It is the change in colour of the node i.e. if it is red then change it to black and vice versa. It must be noted that the colour of the NULL node is always black</a:t>
            </a:r>
            <a:endParaRPr sz="1800">
              <a:solidFill>
                <a:srgbClr val="D8D8D8"/>
              </a:solidFill>
              <a:latin typeface="Microsoft Yahei"/>
              <a:ea typeface="Microsoft Yahei"/>
              <a:cs typeface="Microsoft Yahei"/>
              <a:sym typeface="Microsoft Yahei"/>
            </a:endParaRPr>
          </a:p>
          <a:p>
            <a:pPr indent="-342900" lvl="0" marL="457200" rtl="0" algn="just">
              <a:lnSpc>
                <a:spcPct val="150000"/>
              </a:lnSpc>
              <a:spcBef>
                <a:spcPts val="0"/>
              </a:spcBef>
              <a:spcAft>
                <a:spcPts val="0"/>
              </a:spcAft>
              <a:buClr>
                <a:srgbClr val="D8D8D8"/>
              </a:buClr>
              <a:buSzPts val="1800"/>
              <a:buFont typeface="Microsoft Yahei"/>
              <a:buAutoNum type="arabicPeriod"/>
            </a:pPr>
            <a:r>
              <a:rPr lang="en-US" sz="1800">
                <a:solidFill>
                  <a:srgbClr val="D8D8D8"/>
                </a:solidFill>
                <a:latin typeface="Microsoft Yahei"/>
                <a:ea typeface="Microsoft Yahei"/>
                <a:cs typeface="Microsoft Yahei"/>
                <a:sym typeface="Microsoft Yahei"/>
              </a:rPr>
              <a:t>Rotation - Rotation of the tree if it is unbalanced. </a:t>
            </a:r>
            <a:endParaRPr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a:p>
            <a:pPr indent="0" lvl="0" marL="0" marR="0" rtl="0" algn="just">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pic>
        <p:nvPicPr>
          <p:cNvPr id="277" name="Google Shape;277;g1a0d2a8ce69_0_0"/>
          <p:cNvPicPr preferRelativeResize="0"/>
          <p:nvPr/>
        </p:nvPicPr>
        <p:blipFill>
          <a:blip r:embed="rId5">
            <a:alphaModFix/>
          </a:blip>
          <a:stretch>
            <a:fillRect/>
          </a:stretch>
        </p:blipFill>
        <p:spPr>
          <a:xfrm>
            <a:off x="148650" y="2866250"/>
            <a:ext cx="3897275" cy="1421875"/>
          </a:xfrm>
          <a:prstGeom prst="rect">
            <a:avLst/>
          </a:prstGeom>
          <a:noFill/>
          <a:ln>
            <a:noFill/>
          </a:ln>
        </p:spPr>
      </p:pic>
      <p:pic>
        <p:nvPicPr>
          <p:cNvPr id="278" name="Google Shape;278;g1a0d2a8ce69_0_0"/>
          <p:cNvPicPr preferRelativeResize="0"/>
          <p:nvPr/>
        </p:nvPicPr>
        <p:blipFill>
          <a:blip r:embed="rId6">
            <a:alphaModFix/>
          </a:blip>
          <a:stretch>
            <a:fillRect/>
          </a:stretch>
        </p:blipFill>
        <p:spPr>
          <a:xfrm>
            <a:off x="156500" y="4524875"/>
            <a:ext cx="3897275" cy="1857409"/>
          </a:xfrm>
          <a:prstGeom prst="rect">
            <a:avLst/>
          </a:prstGeom>
          <a:noFill/>
          <a:ln>
            <a:noFill/>
          </a:ln>
        </p:spPr>
      </p:pic>
      <p:pic>
        <p:nvPicPr>
          <p:cNvPr id="279" name="Google Shape;279;g1a0d2a8ce69_0_0"/>
          <p:cNvPicPr preferRelativeResize="0"/>
          <p:nvPr/>
        </p:nvPicPr>
        <p:blipFill>
          <a:blip r:embed="rId7">
            <a:alphaModFix/>
          </a:blip>
          <a:stretch>
            <a:fillRect/>
          </a:stretch>
        </p:blipFill>
        <p:spPr>
          <a:xfrm>
            <a:off x="4168675" y="2897515"/>
            <a:ext cx="4211488" cy="3012448"/>
          </a:xfrm>
          <a:prstGeom prst="rect">
            <a:avLst/>
          </a:prstGeom>
          <a:noFill/>
          <a:ln>
            <a:noFill/>
          </a:ln>
        </p:spPr>
      </p:pic>
      <p:pic>
        <p:nvPicPr>
          <p:cNvPr id="280" name="Google Shape;280;g1a0d2a8ce69_0_0"/>
          <p:cNvPicPr preferRelativeResize="0"/>
          <p:nvPr/>
        </p:nvPicPr>
        <p:blipFill>
          <a:blip r:embed="rId8">
            <a:alphaModFix/>
          </a:blip>
          <a:stretch>
            <a:fillRect/>
          </a:stretch>
        </p:blipFill>
        <p:spPr>
          <a:xfrm>
            <a:off x="8568150" y="2928800"/>
            <a:ext cx="3519800" cy="301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grpSp>
        <p:nvGrpSpPr>
          <p:cNvPr id="286" name="Google Shape;286;g1a4d7178133_0_19"/>
          <p:cNvGrpSpPr/>
          <p:nvPr/>
        </p:nvGrpSpPr>
        <p:grpSpPr>
          <a:xfrm>
            <a:off x="116262" y="-539470"/>
            <a:ext cx="12075737" cy="7397470"/>
            <a:chOff x="116262" y="-539470"/>
            <a:chExt cx="12075737" cy="7397470"/>
          </a:xfrm>
        </p:grpSpPr>
        <p:pic>
          <p:nvPicPr>
            <p:cNvPr descr="图片包含 就坐, 黑色, 建筑物, 户外&#10;&#10;已生成高可信度的说明" id="287" name="Google Shape;287;g1a4d7178133_0_19"/>
            <p:cNvPicPr preferRelativeResize="0"/>
            <p:nvPr/>
          </p:nvPicPr>
          <p:blipFill rotWithShape="1">
            <a:blip r:embed="rId3">
              <a:alphaModFix/>
            </a:blip>
            <a:srcRect b="0" l="0" r="0" t="0"/>
            <a:stretch/>
          </p:blipFill>
          <p:spPr>
            <a:xfrm rot="-6300000">
              <a:off x="392931" y="-390354"/>
              <a:ext cx="1819802" cy="1969240"/>
            </a:xfrm>
            <a:prstGeom prst="rect">
              <a:avLst/>
            </a:prstGeom>
            <a:noFill/>
            <a:ln>
              <a:noFill/>
            </a:ln>
          </p:spPr>
        </p:pic>
        <p:sp>
          <p:nvSpPr>
            <p:cNvPr id="288" name="Google Shape;288;g1a4d7178133_0_19"/>
            <p:cNvSpPr txBox="1"/>
            <p:nvPr/>
          </p:nvSpPr>
          <p:spPr>
            <a:xfrm>
              <a:off x="263350" y="332650"/>
              <a:ext cx="5265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D8D8D8"/>
                  </a:solidFill>
                  <a:latin typeface="Microsoft Yahei"/>
                  <a:ea typeface="Microsoft Yahei"/>
                  <a:cs typeface="Microsoft Yahei"/>
                  <a:sym typeface="Microsoft Yahei"/>
                </a:rPr>
                <a:t>PseudoCode For Insertion</a:t>
              </a:r>
              <a:endParaRPr/>
            </a:p>
          </p:txBody>
        </p:sp>
        <p:grpSp>
          <p:nvGrpSpPr>
            <p:cNvPr id="289" name="Google Shape;289;g1a4d7178133_0_19"/>
            <p:cNvGrpSpPr/>
            <p:nvPr/>
          </p:nvGrpSpPr>
          <p:grpSpPr>
            <a:xfrm flipH="1">
              <a:off x="263009" y="984158"/>
              <a:ext cx="11746097" cy="45600"/>
              <a:chOff x="3182554" y="3904019"/>
              <a:chExt cx="5543750" cy="45600"/>
            </a:xfrm>
          </p:grpSpPr>
          <p:sp>
            <p:nvSpPr>
              <p:cNvPr id="290" name="Google Shape;290;g1a4d7178133_0_19"/>
              <p:cNvSpPr/>
              <p:nvPr/>
            </p:nvSpPr>
            <p:spPr>
              <a:xfrm>
                <a:off x="5030429" y="3904019"/>
                <a:ext cx="1848000" cy="45600"/>
              </a:xfrm>
              <a:prstGeom prst="rect">
                <a:avLst/>
              </a:prstGeom>
              <a:solidFill>
                <a:srgbClr val="52CBCE">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91" name="Google Shape;291;g1a4d7178133_0_19"/>
              <p:cNvSpPr/>
              <p:nvPr/>
            </p:nvSpPr>
            <p:spPr>
              <a:xfrm>
                <a:off x="6878304" y="3904019"/>
                <a:ext cx="1848000" cy="45600"/>
              </a:xfrm>
              <a:prstGeom prst="rect">
                <a:avLst/>
              </a:prstGeom>
              <a:solidFill>
                <a:srgbClr val="585B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92" name="Google Shape;292;g1a4d7178133_0_19"/>
              <p:cNvSpPr/>
              <p:nvPr/>
            </p:nvSpPr>
            <p:spPr>
              <a:xfrm>
                <a:off x="3182554" y="3904019"/>
                <a:ext cx="1848000" cy="45600"/>
              </a:xfrm>
              <a:prstGeom prst="rect">
                <a:avLst/>
              </a:prstGeom>
              <a:solidFill>
                <a:srgbClr val="00BC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pic>
          <p:nvPicPr>
            <p:cNvPr descr="图片包含 就坐, 黑色, 建筑物, 户外&#10;&#10;已生成高可信度的说明" id="293" name="Google Shape;293;g1a4d7178133_0_19"/>
            <p:cNvPicPr preferRelativeResize="0"/>
            <p:nvPr/>
          </p:nvPicPr>
          <p:blipFill rotWithShape="1">
            <a:blip r:embed="rId4">
              <a:alphaModFix/>
            </a:blip>
            <a:srcRect b="0" l="0" r="0" t="0"/>
            <a:stretch/>
          </p:blipFill>
          <p:spPr>
            <a:xfrm flipH="1">
              <a:off x="9739942" y="1484784"/>
              <a:ext cx="2452057" cy="5373216"/>
            </a:xfrm>
            <a:prstGeom prst="rect">
              <a:avLst/>
            </a:prstGeom>
            <a:noFill/>
            <a:ln>
              <a:noFill/>
            </a:ln>
          </p:spPr>
        </p:pic>
      </p:grpSp>
      <p:sp>
        <p:nvSpPr>
          <p:cNvPr id="294" name="Google Shape;294;g1a4d7178133_0_19"/>
          <p:cNvSpPr/>
          <p:nvPr/>
        </p:nvSpPr>
        <p:spPr>
          <a:xfrm>
            <a:off x="263350" y="2478100"/>
            <a:ext cx="8425200" cy="2148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800">
              <a:solidFill>
                <a:srgbClr val="D8D8D8"/>
              </a:solidFill>
              <a:latin typeface="Microsoft Yahei"/>
              <a:ea typeface="Microsoft Yahei"/>
              <a:cs typeface="Microsoft Yahei"/>
              <a:sym typeface="Microsoft Yahei"/>
            </a:endParaRPr>
          </a:p>
        </p:txBody>
      </p:sp>
      <p:sp>
        <p:nvSpPr>
          <p:cNvPr id="295" name="Google Shape;295;g1a4d7178133_0_19"/>
          <p:cNvSpPr txBox="1"/>
          <p:nvPr/>
        </p:nvSpPr>
        <p:spPr>
          <a:xfrm>
            <a:off x="342725" y="1628800"/>
            <a:ext cx="36420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300">
              <a:solidFill>
                <a:srgbClr val="D8D8D8"/>
              </a:solidFill>
              <a:latin typeface="Microsoft Yahei"/>
              <a:ea typeface="Microsoft Yahei"/>
              <a:cs typeface="Microsoft Yahei"/>
              <a:sym typeface="Microsoft Yahei"/>
            </a:endParaRPr>
          </a:p>
        </p:txBody>
      </p:sp>
      <p:sp>
        <p:nvSpPr>
          <p:cNvPr id="296" name="Google Shape;296;g1a4d7178133_0_19"/>
          <p:cNvSpPr/>
          <p:nvPr/>
        </p:nvSpPr>
        <p:spPr>
          <a:xfrm>
            <a:off x="148650" y="1015525"/>
            <a:ext cx="11962500" cy="56781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600">
                <a:solidFill>
                  <a:srgbClr val="D8D8D8"/>
                </a:solidFill>
                <a:latin typeface="Microsoft Yahei"/>
                <a:ea typeface="Microsoft Yahei"/>
                <a:cs typeface="Microsoft Yahei"/>
                <a:sym typeface="Microsoft Yahei"/>
              </a:rPr>
              <a:t>Let x be the newly inserted node. Perform standard BST insertion and make the colour of newly inserted nodes as RED.</a:t>
            </a:r>
            <a:endParaRPr sz="1600">
              <a:solidFill>
                <a:srgbClr val="D8D8D8"/>
              </a:solidFill>
              <a:latin typeface="Microsoft Yahei"/>
              <a:ea typeface="Microsoft Yahei"/>
              <a:cs typeface="Microsoft Yahei"/>
              <a:sym typeface="Microsoft Yahei"/>
            </a:endParaRPr>
          </a:p>
          <a:p>
            <a:pPr indent="-330200" lvl="0" marL="457200" rtl="0" algn="just">
              <a:lnSpc>
                <a:spcPct val="150000"/>
              </a:lnSpc>
              <a:spcBef>
                <a:spcPts val="0"/>
              </a:spcBef>
              <a:spcAft>
                <a:spcPts val="0"/>
              </a:spcAft>
              <a:buClr>
                <a:srgbClr val="D8D8D8"/>
              </a:buClr>
              <a:buSzPts val="1600"/>
              <a:buFont typeface="Microsoft Yahei"/>
              <a:buAutoNum type="arabicPeriod"/>
            </a:pPr>
            <a:r>
              <a:rPr lang="en-US" sz="1600">
                <a:solidFill>
                  <a:srgbClr val="D8D8D8"/>
                </a:solidFill>
                <a:latin typeface="Microsoft Yahei"/>
                <a:ea typeface="Microsoft Yahei"/>
                <a:cs typeface="Microsoft Yahei"/>
                <a:sym typeface="Microsoft Yahei"/>
              </a:rPr>
              <a:t>If x is the root, change the colour of x as BLACK (Black height of complete tree increases by 1).</a:t>
            </a:r>
            <a:endParaRPr sz="1600">
              <a:solidFill>
                <a:srgbClr val="D8D8D8"/>
              </a:solidFill>
              <a:latin typeface="Microsoft Yahei"/>
              <a:ea typeface="Microsoft Yahei"/>
              <a:cs typeface="Microsoft Yahei"/>
              <a:sym typeface="Microsoft Yahei"/>
            </a:endParaRPr>
          </a:p>
          <a:p>
            <a:pPr indent="-330200" lvl="0" marL="457200" rtl="0" algn="just">
              <a:lnSpc>
                <a:spcPct val="150000"/>
              </a:lnSpc>
              <a:spcBef>
                <a:spcPts val="0"/>
              </a:spcBef>
              <a:spcAft>
                <a:spcPts val="0"/>
              </a:spcAft>
              <a:buClr>
                <a:srgbClr val="D8D8D8"/>
              </a:buClr>
              <a:buSzPts val="1600"/>
              <a:buFont typeface="Microsoft Yahei"/>
              <a:buAutoNum type="arabicPeriod"/>
            </a:pPr>
            <a:r>
              <a:rPr lang="en-US" sz="1600">
                <a:solidFill>
                  <a:srgbClr val="D8D8D8"/>
                </a:solidFill>
                <a:latin typeface="Microsoft Yahei"/>
                <a:ea typeface="Microsoft Yahei"/>
                <a:cs typeface="Microsoft Yahei"/>
                <a:sym typeface="Microsoft Yahei"/>
              </a:rPr>
              <a:t>Do the following if the color of x’s parent is not BLACK and x is not the root. </a:t>
            </a:r>
            <a:endParaRPr sz="1600">
              <a:solidFill>
                <a:srgbClr val="D8D8D8"/>
              </a:solidFill>
              <a:latin typeface="Microsoft Yahei"/>
              <a:ea typeface="Microsoft Yahei"/>
              <a:cs typeface="Microsoft Yahei"/>
              <a:sym typeface="Microsoft Yahei"/>
            </a:endParaRPr>
          </a:p>
          <a:p>
            <a:pPr indent="-330200" lvl="0" marL="457200" rtl="0" algn="just">
              <a:lnSpc>
                <a:spcPct val="150000"/>
              </a:lnSpc>
              <a:spcBef>
                <a:spcPts val="0"/>
              </a:spcBef>
              <a:spcAft>
                <a:spcPts val="0"/>
              </a:spcAft>
              <a:buClr>
                <a:srgbClr val="D8D8D8"/>
              </a:buClr>
              <a:buSzPts val="1600"/>
              <a:buFont typeface="Microsoft Yahei"/>
              <a:buAutoNum type="arabicPeriod"/>
            </a:pPr>
            <a:r>
              <a:rPr lang="en-US" sz="1600">
                <a:solidFill>
                  <a:srgbClr val="D8D8D8"/>
                </a:solidFill>
                <a:latin typeface="Microsoft Yahei"/>
                <a:ea typeface="Microsoft Yahei"/>
                <a:cs typeface="Microsoft Yahei"/>
                <a:sym typeface="Microsoft Yahei"/>
              </a:rPr>
              <a:t> Case 1: If x’s </a:t>
            </a:r>
            <a:r>
              <a:rPr lang="en-US" sz="1600">
                <a:solidFill>
                  <a:srgbClr val="D8D8D8"/>
                </a:solidFill>
                <a:latin typeface="Microsoft Yahei"/>
                <a:ea typeface="Microsoft Yahei"/>
                <a:cs typeface="Microsoft Yahei"/>
                <a:sym typeface="Microsoft Yahei"/>
              </a:rPr>
              <a:t>uncle </a:t>
            </a:r>
            <a:r>
              <a:rPr lang="en-US" sz="1600">
                <a:solidFill>
                  <a:srgbClr val="D8D8D8"/>
                </a:solidFill>
                <a:latin typeface="Microsoft Yahei"/>
                <a:ea typeface="Microsoft Yahei"/>
                <a:cs typeface="Microsoft Yahei"/>
                <a:sym typeface="Microsoft Yahei"/>
              </a:rPr>
              <a:t>is RED (Grandparent must have been black from property 4) </a:t>
            </a:r>
            <a:endParaRPr sz="1600">
              <a:solidFill>
                <a:srgbClr val="D8D8D8"/>
              </a:solidFill>
              <a:latin typeface="Microsoft Yahei"/>
              <a:ea typeface="Microsoft Yahei"/>
              <a:cs typeface="Microsoft Yahei"/>
              <a:sym typeface="Microsoft Yahei"/>
            </a:endParaRPr>
          </a:p>
          <a:p>
            <a:pPr indent="-330200" lvl="1" marL="914400" rtl="0" algn="just">
              <a:lnSpc>
                <a:spcPct val="150000"/>
              </a:lnSpc>
              <a:spcBef>
                <a:spcPts val="0"/>
              </a:spcBef>
              <a:spcAft>
                <a:spcPts val="0"/>
              </a:spcAft>
              <a:buClr>
                <a:srgbClr val="D8D8D8"/>
              </a:buClr>
              <a:buSzPts val="1600"/>
              <a:buFont typeface="Microsoft Yahei"/>
              <a:buAutoNum type="alphaLcPeriod"/>
            </a:pPr>
            <a:r>
              <a:rPr lang="en-US" sz="1600">
                <a:solidFill>
                  <a:srgbClr val="D8D8D8"/>
                </a:solidFill>
                <a:latin typeface="Microsoft Yahei"/>
                <a:ea typeface="Microsoft Yahei"/>
                <a:cs typeface="Microsoft Yahei"/>
                <a:sym typeface="Microsoft Yahei"/>
              </a:rPr>
              <a:t> Change the colour of parent and uncle as BLACK. </a:t>
            </a:r>
            <a:endParaRPr sz="1600">
              <a:solidFill>
                <a:srgbClr val="D8D8D8"/>
              </a:solidFill>
              <a:latin typeface="Microsoft Yahei"/>
              <a:ea typeface="Microsoft Yahei"/>
              <a:cs typeface="Microsoft Yahei"/>
              <a:sym typeface="Microsoft Yahei"/>
            </a:endParaRPr>
          </a:p>
          <a:p>
            <a:pPr indent="-330200" lvl="1" marL="914400" rtl="0" algn="just">
              <a:lnSpc>
                <a:spcPct val="150000"/>
              </a:lnSpc>
              <a:spcBef>
                <a:spcPts val="0"/>
              </a:spcBef>
              <a:spcAft>
                <a:spcPts val="0"/>
              </a:spcAft>
              <a:buClr>
                <a:srgbClr val="D8D8D8"/>
              </a:buClr>
              <a:buSzPts val="1600"/>
              <a:buFont typeface="Microsoft Yahei"/>
              <a:buAutoNum type="alphaLcPeriod"/>
            </a:pPr>
            <a:r>
              <a:rPr lang="en-US" sz="1600">
                <a:solidFill>
                  <a:srgbClr val="D8D8D8"/>
                </a:solidFill>
                <a:latin typeface="Microsoft Yahei"/>
                <a:ea typeface="Microsoft Yahei"/>
                <a:cs typeface="Microsoft Yahei"/>
                <a:sym typeface="Microsoft Yahei"/>
              </a:rPr>
              <a:t>Colour of a grandparent as RED. </a:t>
            </a:r>
            <a:endParaRPr sz="16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6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600">
              <a:solidFill>
                <a:srgbClr val="D8D8D8"/>
              </a:solidFill>
              <a:latin typeface="Microsoft Yahei"/>
              <a:ea typeface="Microsoft Yahei"/>
              <a:cs typeface="Microsoft Yahei"/>
              <a:sym typeface="Microsoft Yahei"/>
            </a:endParaRPr>
          </a:p>
          <a:p>
            <a:pPr indent="0" lvl="0" marL="0" rtl="0" algn="just">
              <a:lnSpc>
                <a:spcPct val="150000"/>
              </a:lnSpc>
              <a:spcBef>
                <a:spcPts val="0"/>
              </a:spcBef>
              <a:spcAft>
                <a:spcPts val="0"/>
              </a:spcAft>
              <a:buNone/>
            </a:pPr>
            <a:r>
              <a:t/>
            </a:r>
            <a:endParaRPr sz="1600">
              <a:solidFill>
                <a:srgbClr val="D8D8D8"/>
              </a:solidFill>
              <a:latin typeface="Microsoft Yahei"/>
              <a:ea typeface="Microsoft Yahei"/>
              <a:cs typeface="Microsoft Yahei"/>
              <a:sym typeface="Microsoft Yahei"/>
            </a:endParaRPr>
          </a:p>
          <a:p>
            <a:pPr indent="0" lvl="0" marL="0" marR="0" rtl="0" algn="just">
              <a:lnSpc>
                <a:spcPct val="150000"/>
              </a:lnSpc>
              <a:spcBef>
                <a:spcPts val="0"/>
              </a:spcBef>
              <a:spcAft>
                <a:spcPts val="0"/>
              </a:spcAft>
              <a:buNone/>
            </a:pPr>
            <a:r>
              <a:t/>
            </a:r>
            <a:endParaRPr sz="1600">
              <a:solidFill>
                <a:srgbClr val="D8D8D8"/>
              </a:solidFill>
              <a:latin typeface="Microsoft Yahei"/>
              <a:ea typeface="Microsoft Yahei"/>
              <a:cs typeface="Microsoft Yahei"/>
              <a:sym typeface="Microsoft Yahei"/>
            </a:endParaRPr>
          </a:p>
        </p:txBody>
      </p:sp>
      <p:pic>
        <p:nvPicPr>
          <p:cNvPr id="297" name="Google Shape;297;g1a4d7178133_0_19"/>
          <p:cNvPicPr preferRelativeResize="0"/>
          <p:nvPr/>
        </p:nvPicPr>
        <p:blipFill rotWithShape="1">
          <a:blip r:embed="rId5">
            <a:alphaModFix/>
          </a:blip>
          <a:srcRect b="0" l="0" r="0" t="2429"/>
          <a:stretch/>
        </p:blipFill>
        <p:spPr>
          <a:xfrm>
            <a:off x="263350" y="3429000"/>
            <a:ext cx="8105924" cy="3264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第一PPT，www.1ppt.com">
  <a:themeElements>
    <a:clrScheme name="自定义 657">
      <a:dk1>
        <a:srgbClr val="5F5F5F"/>
      </a:dk1>
      <a:lt1>
        <a:srgbClr val="FFFFFF"/>
      </a:lt1>
      <a:dk2>
        <a:srgbClr val="FFFFFF"/>
      </a:dk2>
      <a:lt2>
        <a:srgbClr val="5F5F5F"/>
      </a:lt2>
      <a:accent1>
        <a:srgbClr val="67B58C"/>
      </a:accent1>
      <a:accent2>
        <a:srgbClr val="9DB670"/>
      </a:accent2>
      <a:accent3>
        <a:srgbClr val="4AAED2"/>
      </a:accent3>
      <a:accent4>
        <a:srgbClr val="6494B4"/>
      </a:accent4>
      <a:accent5>
        <a:srgbClr val="FFC000"/>
      </a:accent5>
      <a:accent6>
        <a:srgbClr val="FF3737"/>
      </a:accent6>
      <a:hlink>
        <a:srgbClr val="55C4F8"/>
      </a:hlink>
      <a:folHlink>
        <a:srgbClr val="C6EB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2017-02-20T09:50:07Z</dcterms:created>
  <dc:creator>第一PPT</dc:creator>
</cp:coreProperties>
</file>