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6B496"/>
    <a:srgbClr val="CD6C31"/>
    <a:srgbClr val="CE916C"/>
    <a:srgbClr val="E75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12BD-B31F-4A01-873B-68C08AF06ED2}" v="4" dt="2020-04-20T08:40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4" autoAdjust="0"/>
  </p:normalViewPr>
  <p:slideViewPr>
    <p:cSldViewPr snapToGrid="0">
      <p:cViewPr varScale="1">
        <p:scale>
          <a:sx n="81" d="100"/>
          <a:sy n="81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DUO WANG" userId="d40e4259-9419-49af-8ee4-300f448f044f" providerId="ADAL" clId="{875112BD-B31F-4A01-873B-68C08AF06ED2}"/>
    <pc:docChg chg="delSld modSld delMainMaster">
      <pc:chgData name="YIDUO WANG" userId="d40e4259-9419-49af-8ee4-300f448f044f" providerId="ADAL" clId="{875112BD-B31F-4A01-873B-68C08AF06ED2}" dt="2020-04-20T08:40:58.877" v="5" actId="164"/>
      <pc:docMkLst>
        <pc:docMk/>
      </pc:docMkLst>
      <pc:sldChg chg="del">
        <pc:chgData name="YIDUO WANG" userId="d40e4259-9419-49af-8ee4-300f448f044f" providerId="ADAL" clId="{875112BD-B31F-4A01-873B-68C08AF06ED2}" dt="2020-04-20T08:27:10.840" v="0" actId="47"/>
        <pc:sldMkLst>
          <pc:docMk/>
          <pc:sldMk cId="4171297325" sldId="256"/>
        </pc:sldMkLst>
      </pc:sldChg>
      <pc:sldChg chg="addSp delSp modSp">
        <pc:chgData name="YIDUO WANG" userId="d40e4259-9419-49af-8ee4-300f448f044f" providerId="ADAL" clId="{875112BD-B31F-4A01-873B-68C08AF06ED2}" dt="2020-04-20T08:40:58.877" v="5" actId="164"/>
        <pc:sldMkLst>
          <pc:docMk/>
          <pc:sldMk cId="3589373213" sldId="257"/>
        </pc:sldMkLst>
        <pc:spChg chg="mod topLvl">
          <ac:chgData name="YIDUO WANG" userId="d40e4259-9419-49af-8ee4-300f448f044f" providerId="ADAL" clId="{875112BD-B31F-4A01-873B-68C08AF06ED2}" dt="2020-04-20T08:40:56.779" v="3" actId="164"/>
          <ac:spMkLst>
            <pc:docMk/>
            <pc:sldMk cId="3589373213" sldId="257"/>
            <ac:spMk id="12" creationId="{BCA1CF0B-DA10-41CA-88E8-7182D4481709}"/>
          </ac:spMkLst>
        </pc:spChg>
        <pc:spChg chg="mod topLvl">
          <ac:chgData name="YIDUO WANG" userId="d40e4259-9419-49af-8ee4-300f448f044f" providerId="ADAL" clId="{875112BD-B31F-4A01-873B-68C08AF06ED2}" dt="2020-04-20T08:40:56.779" v="3" actId="164"/>
          <ac:spMkLst>
            <pc:docMk/>
            <pc:sldMk cId="3589373213" sldId="257"/>
            <ac:spMk id="14" creationId="{B6E9CCF4-4EE1-4A9F-A321-9BFC0F2CD49A}"/>
          </ac:spMkLst>
        </pc:spChg>
        <pc:spChg chg="mod topLvl">
          <ac:chgData name="YIDUO WANG" userId="d40e4259-9419-49af-8ee4-300f448f044f" providerId="ADAL" clId="{875112BD-B31F-4A01-873B-68C08AF06ED2}" dt="2020-04-20T08:40:57.717" v="4" actId="164"/>
          <ac:spMkLst>
            <pc:docMk/>
            <pc:sldMk cId="3589373213" sldId="257"/>
            <ac:spMk id="23" creationId="{E8BB1C9A-2D8B-4754-A1BA-2A24610E759C}"/>
          </ac:spMkLst>
        </pc:spChg>
        <pc:spChg chg="mod topLvl">
          <ac:chgData name="YIDUO WANG" userId="d40e4259-9419-49af-8ee4-300f448f044f" providerId="ADAL" clId="{875112BD-B31F-4A01-873B-68C08AF06ED2}" dt="2020-04-20T08:40:57.717" v="4" actId="164"/>
          <ac:spMkLst>
            <pc:docMk/>
            <pc:sldMk cId="3589373213" sldId="257"/>
            <ac:spMk id="32" creationId="{8F39E41B-E596-49F7-9472-08B1F2F87C7F}"/>
          </ac:spMkLst>
        </pc:spChg>
        <pc:spChg chg="mod topLvl">
          <ac:chgData name="YIDUO WANG" userId="d40e4259-9419-49af-8ee4-300f448f044f" providerId="ADAL" clId="{875112BD-B31F-4A01-873B-68C08AF06ED2}" dt="2020-04-20T08:40:57.717" v="4" actId="164"/>
          <ac:spMkLst>
            <pc:docMk/>
            <pc:sldMk cId="3589373213" sldId="257"/>
            <ac:spMk id="33" creationId="{4D7D4E7E-2BF5-4BB4-BA7C-0CB2D8E8694A}"/>
          </ac:spMkLst>
        </pc:spChg>
        <pc:spChg chg="mod topLvl">
          <ac:chgData name="YIDUO WANG" userId="d40e4259-9419-49af-8ee4-300f448f044f" providerId="ADAL" clId="{875112BD-B31F-4A01-873B-68C08AF06ED2}" dt="2020-04-20T08:40:58.877" v="5" actId="164"/>
          <ac:spMkLst>
            <pc:docMk/>
            <pc:sldMk cId="3589373213" sldId="257"/>
            <ac:spMk id="34" creationId="{C8FB4E01-16DF-4168-866C-488A972369A3}"/>
          </ac:spMkLst>
        </pc:spChg>
        <pc:spChg chg="mod topLvl">
          <ac:chgData name="YIDUO WANG" userId="d40e4259-9419-49af-8ee4-300f448f044f" providerId="ADAL" clId="{875112BD-B31F-4A01-873B-68C08AF06ED2}" dt="2020-04-20T08:40:58.877" v="5" actId="164"/>
          <ac:spMkLst>
            <pc:docMk/>
            <pc:sldMk cId="3589373213" sldId="257"/>
            <ac:spMk id="38" creationId="{BA164F3E-80A9-4C91-8895-72F615021866}"/>
          </ac:spMkLst>
        </pc:spChg>
        <pc:spChg chg="mod topLvl">
          <ac:chgData name="YIDUO WANG" userId="d40e4259-9419-49af-8ee4-300f448f044f" providerId="ADAL" clId="{875112BD-B31F-4A01-873B-68C08AF06ED2}" dt="2020-04-20T08:40:58.877" v="5" actId="164"/>
          <ac:spMkLst>
            <pc:docMk/>
            <pc:sldMk cId="3589373213" sldId="257"/>
            <ac:spMk id="40" creationId="{4A12243B-565A-4A4E-BBF3-3006B4C3DAF2}"/>
          </ac:spMkLst>
        </pc:spChg>
        <pc:spChg chg="mod topLvl">
          <ac:chgData name="YIDUO WANG" userId="d40e4259-9419-49af-8ee4-300f448f044f" providerId="ADAL" clId="{875112BD-B31F-4A01-873B-68C08AF06ED2}" dt="2020-04-20T08:40:58.877" v="5" actId="164"/>
          <ac:spMkLst>
            <pc:docMk/>
            <pc:sldMk cId="3589373213" sldId="257"/>
            <ac:spMk id="45" creationId="{BCBF45EF-FE14-482C-BCCD-D08232FDE303}"/>
          </ac:spMkLst>
        </pc:spChg>
        <pc:grpChg chg="add mod">
          <ac:chgData name="YIDUO WANG" userId="d40e4259-9419-49af-8ee4-300f448f044f" providerId="ADAL" clId="{875112BD-B31F-4A01-873B-68C08AF06ED2}" dt="2020-04-20T08:40:56.779" v="3" actId="164"/>
          <ac:grpSpMkLst>
            <pc:docMk/>
            <pc:sldMk cId="3589373213" sldId="257"/>
            <ac:grpSpMk id="2" creationId="{0EFC0EE6-7C35-4AE8-AB1D-2AEA461E1F08}"/>
          </ac:grpSpMkLst>
        </pc:grpChg>
        <pc:grpChg chg="add mod">
          <ac:chgData name="YIDUO WANG" userId="d40e4259-9419-49af-8ee4-300f448f044f" providerId="ADAL" clId="{875112BD-B31F-4A01-873B-68C08AF06ED2}" dt="2020-04-20T08:40:57.717" v="4" actId="164"/>
          <ac:grpSpMkLst>
            <pc:docMk/>
            <pc:sldMk cId="3589373213" sldId="257"/>
            <ac:grpSpMk id="3" creationId="{5BC98D73-BA20-41EB-AB21-64E5AB2BFD42}"/>
          </ac:grpSpMkLst>
        </pc:grpChg>
        <pc:grpChg chg="add mod">
          <ac:chgData name="YIDUO WANG" userId="d40e4259-9419-49af-8ee4-300f448f044f" providerId="ADAL" clId="{875112BD-B31F-4A01-873B-68C08AF06ED2}" dt="2020-04-20T08:40:58.877" v="5" actId="164"/>
          <ac:grpSpMkLst>
            <pc:docMk/>
            <pc:sldMk cId="3589373213" sldId="257"/>
            <ac:grpSpMk id="4" creationId="{AFA389DF-0216-410E-B683-64321E82AC7F}"/>
          </ac:grpSpMkLst>
        </pc:grpChg>
        <pc:grpChg chg="mod topLvl">
          <ac:chgData name="YIDUO WANG" userId="d40e4259-9419-49af-8ee4-300f448f044f" providerId="ADAL" clId="{875112BD-B31F-4A01-873B-68C08AF06ED2}" dt="2020-04-20T08:40:56.779" v="3" actId="164"/>
          <ac:grpSpMkLst>
            <pc:docMk/>
            <pc:sldMk cId="3589373213" sldId="257"/>
            <ac:grpSpMk id="15" creationId="{903EB38B-9335-414F-9FF3-27BB1B63D60A}"/>
          </ac:grpSpMkLst>
        </pc:grpChg>
        <pc:grpChg chg="del">
          <ac:chgData name="YIDUO WANG" userId="d40e4259-9419-49af-8ee4-300f448f044f" providerId="ADAL" clId="{875112BD-B31F-4A01-873B-68C08AF06ED2}" dt="2020-04-20T08:40:37.044" v="1" actId="165"/>
          <ac:grpSpMkLst>
            <pc:docMk/>
            <pc:sldMk cId="3589373213" sldId="257"/>
            <ac:grpSpMk id="47" creationId="{8461BFFA-418A-4C1B-AA50-003A368C111D}"/>
          </ac:grpSpMkLst>
        </pc:grpChg>
        <pc:grpChg chg="del">
          <ac:chgData name="YIDUO WANG" userId="d40e4259-9419-49af-8ee4-300f448f044f" providerId="ADAL" clId="{875112BD-B31F-4A01-873B-68C08AF06ED2}" dt="2020-04-20T08:40:37.044" v="1" actId="165"/>
          <ac:grpSpMkLst>
            <pc:docMk/>
            <pc:sldMk cId="3589373213" sldId="257"/>
            <ac:grpSpMk id="48" creationId="{ED130B45-1B8C-4BEF-8749-6FBAA75C00B9}"/>
          </ac:grpSpMkLst>
        </pc:grpChg>
        <pc:grpChg chg="del">
          <ac:chgData name="YIDUO WANG" userId="d40e4259-9419-49af-8ee4-300f448f044f" providerId="ADAL" clId="{875112BD-B31F-4A01-873B-68C08AF06ED2}" dt="2020-04-20T08:40:37.044" v="1" actId="165"/>
          <ac:grpSpMkLst>
            <pc:docMk/>
            <pc:sldMk cId="3589373213" sldId="257"/>
            <ac:grpSpMk id="49" creationId="{222DAD99-192F-422D-BE18-8BE7C3396DB8}"/>
          </ac:grpSpMkLst>
        </pc:grpChg>
      </pc:sldChg>
      <pc:sldMasterChg chg="del delSldLayout">
        <pc:chgData name="YIDUO WANG" userId="d40e4259-9419-49af-8ee4-300f448f044f" providerId="ADAL" clId="{875112BD-B31F-4A01-873B-68C08AF06ED2}" dt="2020-04-20T08:27:10.840" v="0" actId="47"/>
        <pc:sldMasterMkLst>
          <pc:docMk/>
          <pc:sldMasterMk cId="216643185" sldId="2147483660"/>
        </pc:sldMasterMkLst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408676080" sldId="2147483661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2193897803" sldId="2147483662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3182853111" sldId="2147483663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2430566458" sldId="2147483664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1197094118" sldId="2147483665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778645456" sldId="2147483666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646126143" sldId="2147483667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3894504112" sldId="2147483668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173408348" sldId="2147483669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3779077887" sldId="2147483670"/>
          </pc:sldLayoutMkLst>
        </pc:sldLayoutChg>
        <pc:sldLayoutChg chg="del">
          <pc:chgData name="YIDUO WANG" userId="d40e4259-9419-49af-8ee4-300f448f044f" providerId="ADAL" clId="{875112BD-B31F-4A01-873B-68C08AF06ED2}" dt="2020-04-20T08:27:10.840" v="0" actId="47"/>
          <pc:sldLayoutMkLst>
            <pc:docMk/>
            <pc:sldMasterMk cId="216643185" sldId="2147483660"/>
            <pc:sldLayoutMk cId="1092753309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0E397-6A48-4EEA-AA72-D7237858DBC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F5ED-2796-4F5F-9F4A-E028CC71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19BBA-4996-4152-84DF-1D1514956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062E-6DF1-45B3-A8B2-889D5E61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65BF-6449-4AB3-8A65-54F04334124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A317-5EE4-4C48-8BEF-C60D15D9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611AD-FD6B-4286-AAC2-001954A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C7B-7226-4156-A7C3-40EBF85DD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DEFF7-1DA1-467F-831B-AA6E7003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49F7-9882-4556-9B16-1DE72EB1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9AC3-6D30-4BBA-BC24-8FADBB5E6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Tisa Offc Serif Pro" panose="02010504030101020102" pitchFamily="2" charset="0"/>
              </a:defRPr>
            </a:lvl1pPr>
          </a:lstStyle>
          <a:p>
            <a:fld id="{621D65BF-6449-4AB3-8A65-54F04334124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0E74-EB4A-48A8-BF11-70CC297F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Tisa Offc Serif Pro" panose="02010504030101020102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02F7-8A46-4EF1-8F81-26B954B6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Tisa Offc Serif Pro" panose="02010504030101020102" pitchFamily="2" charset="0"/>
              </a:defRPr>
            </a:lvl1pPr>
          </a:lstStyle>
          <a:p>
            <a:fld id="{A7482C7B-7226-4156-A7C3-40EBF85DD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sa Offc Serif Pro" panose="02010504030101020102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FC0EE6-7C35-4AE8-AB1D-2AEA461E1F08}"/>
              </a:ext>
            </a:extLst>
          </p:cNvPr>
          <p:cNvGrpSpPr/>
          <p:nvPr/>
        </p:nvGrpSpPr>
        <p:grpSpPr>
          <a:xfrm>
            <a:off x="1278597" y="2020116"/>
            <a:ext cx="3714812" cy="3714812"/>
            <a:chOff x="1278597" y="2020116"/>
            <a:chExt cx="3714812" cy="3714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E9CCF4-4EE1-4A9F-A321-9BFC0F2CD49A}"/>
                </a:ext>
              </a:extLst>
            </p:cNvPr>
            <p:cNvSpPr/>
            <p:nvPr/>
          </p:nvSpPr>
          <p:spPr>
            <a:xfrm>
              <a:off x="1278597" y="2020116"/>
              <a:ext cx="3714812" cy="3714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3EB38B-9335-414F-9FF3-27BB1B63D60A}"/>
                </a:ext>
              </a:extLst>
            </p:cNvPr>
            <p:cNvGrpSpPr/>
            <p:nvPr/>
          </p:nvGrpSpPr>
          <p:grpSpPr>
            <a:xfrm>
              <a:off x="1764403" y="2505922"/>
              <a:ext cx="2743200" cy="2743200"/>
              <a:chOff x="4583573" y="1724626"/>
              <a:chExt cx="2743200" cy="2743200"/>
            </a:xfrm>
            <a:solidFill>
              <a:srgbClr val="CD6C31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A24520-6038-40BD-B21E-E559DAE61799}"/>
                  </a:ext>
                </a:extLst>
              </p:cNvPr>
              <p:cNvSpPr/>
              <p:nvPr/>
            </p:nvSpPr>
            <p:spPr>
              <a:xfrm>
                <a:off x="6412373" y="2395557"/>
                <a:ext cx="914400" cy="207226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2540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3750" dirty="0">
                  <a:solidFill>
                    <a:schemeClr val="bg1"/>
                  </a:solidFill>
                  <a:latin typeface="Tisa Offc Serif Pro" panose="020B0604020202020204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62A0F2-5B9C-41E9-93DE-D5CF4AEB08AA}"/>
                  </a:ext>
                </a:extLst>
              </p:cNvPr>
              <p:cNvSpPr/>
              <p:nvPr/>
            </p:nvSpPr>
            <p:spPr>
              <a:xfrm>
                <a:off x="5497973" y="1724626"/>
                <a:ext cx="914400" cy="27432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2540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3750" dirty="0">
                  <a:solidFill>
                    <a:schemeClr val="bg1"/>
                  </a:solidFill>
                  <a:latin typeface="Tisa Offc Serif Pro" panose="020B0604020202020204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807139-ACA6-49D3-A296-771140E1D2E2}"/>
                  </a:ext>
                </a:extLst>
              </p:cNvPr>
              <p:cNvSpPr/>
              <p:nvPr/>
            </p:nvSpPr>
            <p:spPr>
              <a:xfrm>
                <a:off x="4583573" y="3437681"/>
                <a:ext cx="914400" cy="103014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2540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3750" dirty="0">
                  <a:solidFill>
                    <a:schemeClr val="bg1"/>
                  </a:solidFill>
                  <a:latin typeface="Tisa Offc Serif Pro" panose="020B0604020202020204" pitchFamily="2" charset="0"/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A1CF0B-DA10-41CA-88E8-7182D4481709}"/>
                </a:ext>
              </a:extLst>
            </p:cNvPr>
            <p:cNvSpPr/>
            <p:nvPr/>
          </p:nvSpPr>
          <p:spPr>
            <a:xfrm rot="5400000">
              <a:off x="1515143" y="2256662"/>
              <a:ext cx="3241721" cy="3241720"/>
            </a:xfrm>
            <a:custGeom>
              <a:avLst/>
              <a:gdLst>
                <a:gd name="connsiteX0" fmla="*/ 0 w 3241721"/>
                <a:gd name="connsiteY0" fmla="*/ 3241720 h 3241720"/>
                <a:gd name="connsiteX1" fmla="*/ 0 w 3241721"/>
                <a:gd name="connsiteY1" fmla="*/ 3150280 h 3241720"/>
                <a:gd name="connsiteX2" fmla="*/ 3150281 w 3241721"/>
                <a:gd name="connsiteY2" fmla="*/ 3150280 h 3241720"/>
                <a:gd name="connsiteX3" fmla="*/ 3150281 w 3241721"/>
                <a:gd name="connsiteY3" fmla="*/ 0 h 3241720"/>
                <a:gd name="connsiteX4" fmla="*/ 3241721 w 3241721"/>
                <a:gd name="connsiteY4" fmla="*/ 0 h 3241720"/>
                <a:gd name="connsiteX5" fmla="*/ 3241721 w 3241721"/>
                <a:gd name="connsiteY5" fmla="*/ 3241720 h 3241720"/>
                <a:gd name="connsiteX6" fmla="*/ 3241720 w 3241721"/>
                <a:gd name="connsiteY6" fmla="*/ 3241720 h 3241720"/>
                <a:gd name="connsiteX7" fmla="*/ 3150281 w 3241721"/>
                <a:gd name="connsiteY7" fmla="*/ 3241720 h 324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721" h="3241720">
                  <a:moveTo>
                    <a:pt x="0" y="3241720"/>
                  </a:moveTo>
                  <a:lnTo>
                    <a:pt x="0" y="3150280"/>
                  </a:lnTo>
                  <a:lnTo>
                    <a:pt x="3150281" y="3150280"/>
                  </a:lnTo>
                  <a:lnTo>
                    <a:pt x="3150281" y="0"/>
                  </a:lnTo>
                  <a:lnTo>
                    <a:pt x="3241721" y="0"/>
                  </a:lnTo>
                  <a:lnTo>
                    <a:pt x="3241721" y="3241720"/>
                  </a:lnTo>
                  <a:lnTo>
                    <a:pt x="3241720" y="3241720"/>
                  </a:lnTo>
                  <a:lnTo>
                    <a:pt x="3150281" y="324172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C98D73-BA20-41EB-AB21-64E5AB2BFD42}"/>
              </a:ext>
            </a:extLst>
          </p:cNvPr>
          <p:cNvGrpSpPr/>
          <p:nvPr/>
        </p:nvGrpSpPr>
        <p:grpSpPr>
          <a:xfrm>
            <a:off x="5920524" y="2020116"/>
            <a:ext cx="3714812" cy="3714812"/>
            <a:chOff x="5920524" y="2020116"/>
            <a:chExt cx="3714812" cy="37148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BB1C9A-2D8B-4754-A1BA-2A24610E759C}"/>
                </a:ext>
              </a:extLst>
            </p:cNvPr>
            <p:cNvSpPr/>
            <p:nvPr/>
          </p:nvSpPr>
          <p:spPr>
            <a:xfrm>
              <a:off x="5920524" y="2020116"/>
              <a:ext cx="3714812" cy="3714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7D4E7E-2BF5-4BB4-BA7C-0CB2D8E8694A}"/>
                </a:ext>
              </a:extLst>
            </p:cNvPr>
            <p:cNvSpPr/>
            <p:nvPr/>
          </p:nvSpPr>
          <p:spPr>
            <a:xfrm>
              <a:off x="6388711" y="2488303"/>
              <a:ext cx="2778438" cy="2778438"/>
            </a:xfrm>
            <a:custGeom>
              <a:avLst/>
              <a:gdLst>
                <a:gd name="connsiteX0" fmla="*/ 2983111 w 3009932"/>
                <a:gd name="connsiteY0" fmla="*/ 1783666 h 3009932"/>
                <a:gd name="connsiteX1" fmla="*/ 2979356 w 3009932"/>
                <a:gd name="connsiteY1" fmla="*/ 1808269 h 3009932"/>
                <a:gd name="connsiteX2" fmla="*/ 2973859 w 3009932"/>
                <a:gd name="connsiteY2" fmla="*/ 1829650 h 3009932"/>
                <a:gd name="connsiteX3" fmla="*/ 2978579 w 3009932"/>
                <a:gd name="connsiteY3" fmla="*/ 1810680 h 3009932"/>
                <a:gd name="connsiteX4" fmla="*/ 3003485 w 3009932"/>
                <a:gd name="connsiteY4" fmla="*/ 1632644 h 3009932"/>
                <a:gd name="connsiteX5" fmla="*/ 3002162 w 3009932"/>
                <a:gd name="connsiteY5" fmla="*/ 1658840 h 3009932"/>
                <a:gd name="connsiteX6" fmla="*/ 2999715 w 3009932"/>
                <a:gd name="connsiteY6" fmla="*/ 1674876 h 3009932"/>
                <a:gd name="connsiteX7" fmla="*/ 3009218 w 3009932"/>
                <a:gd name="connsiteY7" fmla="*/ 1490831 h 3009932"/>
                <a:gd name="connsiteX8" fmla="*/ 3009932 w 3009932"/>
                <a:gd name="connsiteY8" fmla="*/ 1504966 h 3009932"/>
                <a:gd name="connsiteX9" fmla="*/ 3008754 w 3009932"/>
                <a:gd name="connsiteY9" fmla="*/ 1528300 h 3009932"/>
                <a:gd name="connsiteX10" fmla="*/ 3000776 w 3009932"/>
                <a:gd name="connsiteY10" fmla="*/ 1342013 h 3009932"/>
                <a:gd name="connsiteX11" fmla="*/ 3002162 w 3009932"/>
                <a:gd name="connsiteY11" fmla="*/ 1351092 h 3009932"/>
                <a:gd name="connsiteX12" fmla="*/ 3002225 w 3009932"/>
                <a:gd name="connsiteY12" fmla="*/ 1352337 h 3009932"/>
                <a:gd name="connsiteX13" fmla="*/ 2971015 w 3009932"/>
                <a:gd name="connsiteY13" fmla="*/ 1169223 h 3009932"/>
                <a:gd name="connsiteX14" fmla="*/ 2979356 w 3009932"/>
                <a:gd name="connsiteY14" fmla="*/ 1201663 h 3009932"/>
                <a:gd name="connsiteX15" fmla="*/ 2982310 w 3009932"/>
                <a:gd name="connsiteY15" fmla="*/ 1221014 h 3009932"/>
                <a:gd name="connsiteX16" fmla="*/ 2934658 w 3009932"/>
                <a:gd name="connsiteY16" fmla="*/ 1036632 h 3009932"/>
                <a:gd name="connsiteX17" fmla="*/ 2942272 w 3009932"/>
                <a:gd name="connsiteY17" fmla="*/ 1057435 h 3009932"/>
                <a:gd name="connsiteX18" fmla="*/ 2951098 w 3009932"/>
                <a:gd name="connsiteY18" fmla="*/ 1091762 h 3009932"/>
                <a:gd name="connsiteX19" fmla="*/ 2881232 w 3009932"/>
                <a:gd name="connsiteY19" fmla="*/ 897509 h 3009932"/>
                <a:gd name="connsiteX20" fmla="*/ 2891664 w 3009932"/>
                <a:gd name="connsiteY20" fmla="*/ 919165 h 3009932"/>
                <a:gd name="connsiteX21" fmla="*/ 2904784 w 3009932"/>
                <a:gd name="connsiteY21" fmla="*/ 955012 h 3009932"/>
                <a:gd name="connsiteX22" fmla="*/ 2889663 w 3009932"/>
                <a:gd name="connsiteY22" fmla="*/ 915421 h 3009932"/>
                <a:gd name="connsiteX23" fmla="*/ 2810464 w 3009932"/>
                <a:gd name="connsiteY23" fmla="*/ 758266 h 3009932"/>
                <a:gd name="connsiteX24" fmla="*/ 2828291 w 3009932"/>
                <a:gd name="connsiteY24" fmla="*/ 787610 h 3009932"/>
                <a:gd name="connsiteX25" fmla="*/ 2835184 w 3009932"/>
                <a:gd name="connsiteY25" fmla="*/ 801920 h 3009932"/>
                <a:gd name="connsiteX26" fmla="*/ 2739399 w 3009932"/>
                <a:gd name="connsiteY26" fmla="*/ 645461 h 3009932"/>
                <a:gd name="connsiteX27" fmla="*/ 2752908 w 3009932"/>
                <a:gd name="connsiteY27" fmla="*/ 663525 h 3009932"/>
                <a:gd name="connsiteX28" fmla="*/ 2766220 w 3009932"/>
                <a:gd name="connsiteY28" fmla="*/ 685438 h 3009932"/>
                <a:gd name="connsiteX29" fmla="*/ 2579237 w 3009932"/>
                <a:gd name="connsiteY29" fmla="*/ 451906 h 3009932"/>
                <a:gd name="connsiteX30" fmla="*/ 2666271 w 3009932"/>
                <a:gd name="connsiteY30" fmla="*/ 547668 h 3009932"/>
                <a:gd name="connsiteX31" fmla="*/ 2705619 w 3009932"/>
                <a:gd name="connsiteY31" fmla="*/ 600287 h 3009932"/>
                <a:gd name="connsiteX32" fmla="*/ 2413157 w 3009932"/>
                <a:gd name="connsiteY32" fmla="*/ 306939 h 3009932"/>
                <a:gd name="connsiteX33" fmla="*/ 2462264 w 3009932"/>
                <a:gd name="connsiteY33" fmla="*/ 343661 h 3009932"/>
                <a:gd name="connsiteX34" fmla="*/ 2569138 w 3009932"/>
                <a:gd name="connsiteY34" fmla="*/ 440794 h 3009932"/>
                <a:gd name="connsiteX35" fmla="*/ 2571033 w 3009932"/>
                <a:gd name="connsiteY35" fmla="*/ 442880 h 3009932"/>
                <a:gd name="connsiteX36" fmla="*/ 1504966 w 3009932"/>
                <a:gd name="connsiteY36" fmla="*/ 0 h 3009932"/>
                <a:gd name="connsiteX37" fmla="*/ 2346407 w 3009932"/>
                <a:gd name="connsiteY37" fmla="*/ 257025 h 3009932"/>
                <a:gd name="connsiteX38" fmla="*/ 2394746 w 3009932"/>
                <a:gd name="connsiteY38" fmla="*/ 293172 h 3009932"/>
                <a:gd name="connsiteX39" fmla="*/ 1504966 w 3009932"/>
                <a:gd name="connsiteY39" fmla="*/ 1504966 h 3009932"/>
                <a:gd name="connsiteX40" fmla="*/ 2949422 w 3009932"/>
                <a:gd name="connsiteY40" fmla="*/ 1924689 h 3009932"/>
                <a:gd name="connsiteX41" fmla="*/ 2942272 w 3009932"/>
                <a:gd name="connsiteY41" fmla="*/ 1952497 h 3009932"/>
                <a:gd name="connsiteX42" fmla="*/ 1504966 w 3009932"/>
                <a:gd name="connsiteY42" fmla="*/ 3009932 h 3009932"/>
                <a:gd name="connsiteX43" fmla="*/ 0 w 3009932"/>
                <a:gd name="connsiteY43" fmla="*/ 1504966 h 3009932"/>
                <a:gd name="connsiteX44" fmla="*/ 1504966 w 3009932"/>
                <a:gd name="connsiteY44" fmla="*/ 0 h 30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09932" h="3009932">
                  <a:moveTo>
                    <a:pt x="2983111" y="1783666"/>
                  </a:moveTo>
                  <a:lnTo>
                    <a:pt x="2979356" y="1808269"/>
                  </a:lnTo>
                  <a:lnTo>
                    <a:pt x="2973859" y="1829650"/>
                  </a:lnTo>
                  <a:lnTo>
                    <a:pt x="2978579" y="1810680"/>
                  </a:lnTo>
                  <a:close/>
                  <a:moveTo>
                    <a:pt x="3003485" y="1632644"/>
                  </a:moveTo>
                  <a:lnTo>
                    <a:pt x="3002162" y="1658840"/>
                  </a:lnTo>
                  <a:lnTo>
                    <a:pt x="2999715" y="1674876"/>
                  </a:lnTo>
                  <a:close/>
                  <a:moveTo>
                    <a:pt x="3009218" y="1490831"/>
                  </a:moveTo>
                  <a:lnTo>
                    <a:pt x="3009932" y="1504966"/>
                  </a:lnTo>
                  <a:lnTo>
                    <a:pt x="3008754" y="1528300"/>
                  </a:lnTo>
                  <a:close/>
                  <a:moveTo>
                    <a:pt x="3000776" y="1342013"/>
                  </a:moveTo>
                  <a:lnTo>
                    <a:pt x="3002162" y="1351092"/>
                  </a:lnTo>
                  <a:lnTo>
                    <a:pt x="3002225" y="1352337"/>
                  </a:lnTo>
                  <a:close/>
                  <a:moveTo>
                    <a:pt x="2971015" y="1169223"/>
                  </a:moveTo>
                  <a:lnTo>
                    <a:pt x="2979356" y="1201663"/>
                  </a:lnTo>
                  <a:lnTo>
                    <a:pt x="2982310" y="1221014"/>
                  </a:lnTo>
                  <a:close/>
                  <a:moveTo>
                    <a:pt x="2934658" y="1036632"/>
                  </a:moveTo>
                  <a:lnTo>
                    <a:pt x="2942272" y="1057435"/>
                  </a:lnTo>
                  <a:lnTo>
                    <a:pt x="2951098" y="1091762"/>
                  </a:lnTo>
                  <a:close/>
                  <a:moveTo>
                    <a:pt x="2881232" y="897509"/>
                  </a:moveTo>
                  <a:lnTo>
                    <a:pt x="2891664" y="919165"/>
                  </a:lnTo>
                  <a:lnTo>
                    <a:pt x="2904784" y="955012"/>
                  </a:lnTo>
                  <a:lnTo>
                    <a:pt x="2889663" y="915421"/>
                  </a:lnTo>
                  <a:close/>
                  <a:moveTo>
                    <a:pt x="2810464" y="758266"/>
                  </a:moveTo>
                  <a:lnTo>
                    <a:pt x="2828291" y="787610"/>
                  </a:lnTo>
                  <a:lnTo>
                    <a:pt x="2835184" y="801920"/>
                  </a:lnTo>
                  <a:close/>
                  <a:moveTo>
                    <a:pt x="2739399" y="645461"/>
                  </a:moveTo>
                  <a:lnTo>
                    <a:pt x="2752908" y="663525"/>
                  </a:lnTo>
                  <a:lnTo>
                    <a:pt x="2766220" y="685438"/>
                  </a:lnTo>
                  <a:close/>
                  <a:moveTo>
                    <a:pt x="2579237" y="451906"/>
                  </a:moveTo>
                  <a:lnTo>
                    <a:pt x="2666271" y="547668"/>
                  </a:lnTo>
                  <a:lnTo>
                    <a:pt x="2705619" y="600287"/>
                  </a:lnTo>
                  <a:close/>
                  <a:moveTo>
                    <a:pt x="2413157" y="306939"/>
                  </a:moveTo>
                  <a:lnTo>
                    <a:pt x="2462264" y="343661"/>
                  </a:lnTo>
                  <a:cubicBezTo>
                    <a:pt x="2499428" y="374331"/>
                    <a:pt x="2535095" y="406751"/>
                    <a:pt x="2569138" y="440794"/>
                  </a:cubicBezTo>
                  <a:lnTo>
                    <a:pt x="2571033" y="442880"/>
                  </a:lnTo>
                  <a:close/>
                  <a:moveTo>
                    <a:pt x="1504966" y="0"/>
                  </a:moveTo>
                  <a:cubicBezTo>
                    <a:pt x="1816655" y="0"/>
                    <a:pt x="2106213" y="94753"/>
                    <a:pt x="2346407" y="257025"/>
                  </a:cubicBezTo>
                  <a:lnTo>
                    <a:pt x="2394746" y="293172"/>
                  </a:lnTo>
                  <a:lnTo>
                    <a:pt x="1504966" y="1504966"/>
                  </a:lnTo>
                  <a:lnTo>
                    <a:pt x="2949422" y="1924689"/>
                  </a:lnTo>
                  <a:lnTo>
                    <a:pt x="2942272" y="1952497"/>
                  </a:lnTo>
                  <a:cubicBezTo>
                    <a:pt x="2751726" y="2565122"/>
                    <a:pt x="2180292" y="3009932"/>
                    <a:pt x="1504966" y="3009932"/>
                  </a:cubicBezTo>
                  <a:cubicBezTo>
                    <a:pt x="673796" y="3009932"/>
                    <a:pt x="0" y="2336136"/>
                    <a:pt x="0" y="1504966"/>
                  </a:cubicBezTo>
                  <a:cubicBezTo>
                    <a:pt x="0" y="673796"/>
                    <a:pt x="673796" y="0"/>
                    <a:pt x="1504966" y="0"/>
                  </a:cubicBezTo>
                  <a:close/>
                </a:path>
              </a:pathLst>
            </a:custGeom>
            <a:solidFill>
              <a:srgbClr val="CD6C3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8F39E41B-E596-49F7-9472-08B1F2F87C7F}"/>
                </a:ext>
              </a:extLst>
            </p:cNvPr>
            <p:cNvSpPr/>
            <p:nvPr/>
          </p:nvSpPr>
          <p:spPr>
            <a:xfrm>
              <a:off x="6388711" y="2488303"/>
              <a:ext cx="2778438" cy="2778438"/>
            </a:xfrm>
            <a:prstGeom prst="pie">
              <a:avLst>
                <a:gd name="adj1" fmla="val 18377316"/>
                <a:gd name="adj2" fmla="val 972153"/>
              </a:avLst>
            </a:prstGeom>
            <a:solidFill>
              <a:srgbClr val="E6B496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A389DF-0216-410E-B683-64321E82AC7F}"/>
              </a:ext>
            </a:extLst>
          </p:cNvPr>
          <p:cNvGrpSpPr/>
          <p:nvPr/>
        </p:nvGrpSpPr>
        <p:grpSpPr>
          <a:xfrm>
            <a:off x="10459729" y="2020116"/>
            <a:ext cx="3714812" cy="3714812"/>
            <a:chOff x="10459729" y="2020116"/>
            <a:chExt cx="3714812" cy="37148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B4E01-16DF-4168-866C-488A972369A3}"/>
                </a:ext>
              </a:extLst>
            </p:cNvPr>
            <p:cNvSpPr/>
            <p:nvPr/>
          </p:nvSpPr>
          <p:spPr>
            <a:xfrm>
              <a:off x="10459729" y="2020116"/>
              <a:ext cx="3714812" cy="3714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BA164F3E-80A9-4C91-8895-72F615021866}"/>
                </a:ext>
              </a:extLst>
            </p:cNvPr>
            <p:cNvSpPr/>
            <p:nvPr/>
          </p:nvSpPr>
          <p:spPr>
            <a:xfrm>
              <a:off x="11057166" y="2615885"/>
              <a:ext cx="2519938" cy="2523274"/>
            </a:xfrm>
            <a:prstGeom prst="snip1Rect">
              <a:avLst>
                <a:gd name="adj" fmla="val 26538"/>
              </a:avLst>
            </a:prstGeom>
            <a:solidFill>
              <a:srgbClr val="CD6C31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BF45EF-FE14-482C-BCCD-D08232FDE303}"/>
                </a:ext>
              </a:extLst>
            </p:cNvPr>
            <p:cNvSpPr/>
            <p:nvPr/>
          </p:nvSpPr>
          <p:spPr>
            <a:xfrm>
              <a:off x="11740073" y="2615885"/>
              <a:ext cx="1154124" cy="723078"/>
            </a:xfrm>
            <a:custGeom>
              <a:avLst/>
              <a:gdLst>
                <a:gd name="connsiteX0" fmla="*/ 764233 w 1154124"/>
                <a:gd name="connsiteY0" fmla="*/ 162108 h 723078"/>
                <a:gd name="connsiteX1" fmla="*/ 764233 w 1154124"/>
                <a:gd name="connsiteY1" fmla="*/ 560968 h 723078"/>
                <a:gd name="connsiteX2" fmla="*/ 972577 w 1154124"/>
                <a:gd name="connsiteY2" fmla="*/ 560968 h 723078"/>
                <a:gd name="connsiteX3" fmla="*/ 972577 w 1154124"/>
                <a:gd name="connsiteY3" fmla="*/ 162108 h 723078"/>
                <a:gd name="connsiteX4" fmla="*/ 0 w 1154124"/>
                <a:gd name="connsiteY4" fmla="*/ 0 h 723078"/>
                <a:gd name="connsiteX5" fmla="*/ 1154124 w 1154124"/>
                <a:gd name="connsiteY5" fmla="*/ 0 h 723078"/>
                <a:gd name="connsiteX6" fmla="*/ 1154124 w 1154124"/>
                <a:gd name="connsiteY6" fmla="*/ 723078 h 723078"/>
                <a:gd name="connsiteX7" fmla="*/ 0 w 1154124"/>
                <a:gd name="connsiteY7" fmla="*/ 723078 h 7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124" h="723078">
                  <a:moveTo>
                    <a:pt x="764233" y="162108"/>
                  </a:moveTo>
                  <a:lnTo>
                    <a:pt x="764233" y="560968"/>
                  </a:lnTo>
                  <a:lnTo>
                    <a:pt x="972577" y="560968"/>
                  </a:lnTo>
                  <a:lnTo>
                    <a:pt x="972577" y="162108"/>
                  </a:lnTo>
                  <a:close/>
                  <a:moveTo>
                    <a:pt x="0" y="0"/>
                  </a:moveTo>
                  <a:lnTo>
                    <a:pt x="1154124" y="0"/>
                  </a:lnTo>
                  <a:lnTo>
                    <a:pt x="1154124" y="723078"/>
                  </a:lnTo>
                  <a:lnTo>
                    <a:pt x="0" y="723078"/>
                  </a:lnTo>
                  <a:close/>
                </a:path>
              </a:pathLst>
            </a:custGeom>
            <a:solidFill>
              <a:srgbClr val="E6B496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12243B-565A-4A4E-BBF3-3006B4C3DAF2}"/>
                </a:ext>
              </a:extLst>
            </p:cNvPr>
            <p:cNvSpPr/>
            <p:nvPr/>
          </p:nvSpPr>
          <p:spPr>
            <a:xfrm>
              <a:off x="11508579" y="4224759"/>
              <a:ext cx="1617112" cy="914400"/>
            </a:xfrm>
            <a:prstGeom prst="rect">
              <a:avLst/>
            </a:prstGeom>
            <a:solidFill>
              <a:srgbClr val="E6B496"/>
            </a:solidFill>
            <a:ln>
              <a:noFill/>
            </a:ln>
            <a:effectLst>
              <a:outerShdw blurRad="381000" dist="254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750" dirty="0">
                <a:solidFill>
                  <a:schemeClr val="bg1"/>
                </a:solidFill>
                <a:latin typeface="Tisa Offc Serif Pro" panose="020B060402020202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37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sa Offc Serif Pro"/>
        <a:ea typeface=""/>
        <a:cs typeface=""/>
      </a:majorFont>
      <a:minorFont>
        <a:latin typeface="Tisa Offc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D6C31"/>
        </a:solidFill>
        <a:ln>
          <a:noFill/>
        </a:ln>
        <a:effectLst>
          <a:outerShdw blurRad="381000" dist="254000" dir="2700000" algn="tl" rotWithShape="0">
            <a:prstClr val="black">
              <a:alpha val="20000"/>
            </a:prstClr>
          </a:outerShdw>
        </a:effectLst>
      </a:spPr>
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3750" dirty="0">
            <a:solidFill>
              <a:schemeClr val="bg1"/>
            </a:solidFill>
            <a:latin typeface="Tisa Offc Serif Pro" panose="020B06040202020202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 algn="l"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83D3D42041F48838F3C95733F69AB" ma:contentTypeVersion="31" ma:contentTypeDescription="Create a new document." ma:contentTypeScope="" ma:versionID="5e9b883723fc09b61af6700c3a9aa7b7">
  <xsd:schema xmlns:xsd="http://www.w3.org/2001/XMLSchema" xmlns:xs="http://www.w3.org/2001/XMLSchema" xmlns:p="http://schemas.microsoft.com/office/2006/metadata/properties" xmlns:ns3="a35da349-ab75-48ae-aabd-3aced58891ce" xmlns:ns4="36860a9c-72e6-4075-912b-70ffc9906ea3" targetNamespace="http://schemas.microsoft.com/office/2006/metadata/properties" ma:root="true" ma:fieldsID="81729b3797c774d84d980352bf7f625f" ns3:_="" ns4:_="">
    <xsd:import namespace="a35da349-ab75-48ae-aabd-3aced58891ce"/>
    <xsd:import namespace="36860a9c-72e6-4075-912b-70ffc9906e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da349-ab75-48ae-aabd-3aced588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60a9c-72e6-4075-912b-70ffc9906ea3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a35da349-ab75-48ae-aabd-3aced58891ce" xsi:nil="true"/>
    <Self_Registration_Enabled xmlns="a35da349-ab75-48ae-aabd-3aced58891ce" xsi:nil="true"/>
    <Invited_Teachers xmlns="a35da349-ab75-48ae-aabd-3aced58891ce" xsi:nil="true"/>
    <IsNotebookLocked xmlns="a35da349-ab75-48ae-aabd-3aced58891ce" xsi:nil="true"/>
    <NotebookType xmlns="a35da349-ab75-48ae-aabd-3aced58891ce" xsi:nil="true"/>
    <TeamsChannelId xmlns="a35da349-ab75-48ae-aabd-3aced58891ce" xsi:nil="true"/>
    <DefaultSectionNames xmlns="a35da349-ab75-48ae-aabd-3aced58891ce" xsi:nil="true"/>
    <Owner xmlns="a35da349-ab75-48ae-aabd-3aced58891ce">
      <UserInfo>
        <DisplayName/>
        <AccountId xsi:nil="true"/>
        <AccountType/>
      </UserInfo>
    </Owner>
    <Teachers xmlns="a35da349-ab75-48ae-aabd-3aced58891ce">
      <UserInfo>
        <DisplayName/>
        <AccountId xsi:nil="true"/>
        <AccountType/>
      </UserInfo>
    </Teachers>
    <Students xmlns="a35da349-ab75-48ae-aabd-3aced58891ce">
      <UserInfo>
        <DisplayName/>
        <AccountId xsi:nil="true"/>
        <AccountType/>
      </UserInfo>
    </Students>
    <Student_Groups xmlns="a35da349-ab75-48ae-aabd-3aced58891ce">
      <UserInfo>
        <DisplayName/>
        <AccountId xsi:nil="true"/>
        <AccountType/>
      </UserInfo>
    </Student_Groups>
    <Is_Collaboration_Space_Locked xmlns="a35da349-ab75-48ae-aabd-3aced58891ce" xsi:nil="true"/>
    <Has_Teacher_Only_SectionGroup xmlns="a35da349-ab75-48ae-aabd-3aced58891ce" xsi:nil="true"/>
    <AppVersion xmlns="a35da349-ab75-48ae-aabd-3aced58891ce" xsi:nil="true"/>
    <Invited_Students xmlns="a35da349-ab75-48ae-aabd-3aced58891ce" xsi:nil="true"/>
    <Templates xmlns="a35da349-ab75-48ae-aabd-3aced58891ce" xsi:nil="true"/>
    <FolderType xmlns="a35da349-ab75-48ae-aabd-3aced58891ce" xsi:nil="true"/>
    <CultureName xmlns="a35da349-ab75-48ae-aabd-3aced58891ce" xsi:nil="true"/>
  </documentManagement>
</p:properties>
</file>

<file path=customXml/itemProps1.xml><?xml version="1.0" encoding="utf-8"?>
<ds:datastoreItem xmlns:ds="http://schemas.openxmlformats.org/officeDocument/2006/customXml" ds:itemID="{2E377126-E3E2-451A-A9ED-5710C1C9F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da349-ab75-48ae-aabd-3aced58891ce"/>
    <ds:schemaRef ds:uri="36860a9c-72e6-4075-912b-70ffc9906e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0DAE5-BCD8-4773-9FBD-9D06303B1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D25F5-6EFA-4D6A-9B66-9ACF7E8C8ADA}">
  <ds:schemaRefs>
    <ds:schemaRef ds:uri="http://schemas.microsoft.com/office/2006/metadata/properties"/>
    <ds:schemaRef ds:uri="http://schemas.microsoft.com/office/infopath/2007/PartnerControls"/>
    <ds:schemaRef ds:uri="a35da349-ab75-48ae-aabd-3aced58891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Tisa Offc Serif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Wong</dc:creator>
  <cp:lastModifiedBy>YIDUO WANG</cp:lastModifiedBy>
  <cp:revision>7</cp:revision>
  <dcterms:created xsi:type="dcterms:W3CDTF">2020-04-20T06:00:59Z</dcterms:created>
  <dcterms:modified xsi:type="dcterms:W3CDTF">2020-04-20T08:40:59Z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0x0101001DE83D3D42041F48838F3C95733F69AB</vt:lpwstr>
  </property>
</Properties>
</file>