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63" r:id="rId2"/>
    <p:sldId id="264" r:id="rId3"/>
    <p:sldId id="276" r:id="rId4"/>
    <p:sldId id="281" r:id="rId5"/>
    <p:sldId id="282" r:id="rId6"/>
    <p:sldId id="275" r:id="rId7"/>
    <p:sldId id="267" r:id="rId8"/>
  </p:sldIdLst>
  <p:sldSz cx="12192000" cy="6858000"/>
  <p:notesSz cx="6858000" cy="9144000"/>
  <p:custDataLst>
    <p:tags r:id="rId1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B150"/>
    <a:srgbClr val="338942"/>
    <a:srgbClr val="2F6EAE"/>
    <a:srgbClr val="CCECFF"/>
    <a:srgbClr val="FFFF99"/>
    <a:srgbClr val="FCD130"/>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63" autoAdjust="0"/>
    <p:restoredTop sz="80583"/>
  </p:normalViewPr>
  <p:slideViewPr>
    <p:cSldViewPr snapToGrid="0">
      <p:cViewPr varScale="1">
        <p:scale>
          <a:sx n="97" d="100"/>
          <a:sy n="97" d="100"/>
        </p:scale>
        <p:origin x="1000" y="19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9E6D53-8AF8-4B13-B8BF-11BDD8F74748}" type="datetimeFigureOut">
              <a:rPr lang="zh-CN" altLang="en-US" smtClean="0"/>
              <a:t>2024/6/9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54619D-F03B-4009-8D7C-9015C1BA36FE}" type="slidenum">
              <a:rPr lang="zh-CN" altLang="en-US" smtClean="0"/>
              <a:t>‹#›</a:t>
            </a:fld>
            <a:endParaRPr lang="zh-CN" altLang="en-US"/>
          </a:p>
        </p:txBody>
      </p:sp>
    </p:spTree>
    <p:extLst>
      <p:ext uri="{BB962C8B-B14F-4D97-AF65-F5344CB8AC3E}">
        <p14:creationId xmlns:p14="http://schemas.microsoft.com/office/powerpoint/2010/main" val="4147487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Hello everyone, today I am honored to have a presentation about my final project—the hospital management system. And I hope it can be a good project, let‘s go.</a:t>
            </a:r>
            <a:endParaRPr lang="zh-CN" altLang="en-US" dirty="0"/>
          </a:p>
        </p:txBody>
      </p:sp>
      <p:sp>
        <p:nvSpPr>
          <p:cNvPr id="4" name="灯片编号占位符 3"/>
          <p:cNvSpPr>
            <a:spLocks noGrp="1"/>
          </p:cNvSpPr>
          <p:nvPr>
            <p:ph type="sldNum" sz="quarter" idx="10"/>
          </p:nvPr>
        </p:nvSpPr>
        <p:spPr/>
        <p:txBody>
          <a:bodyPr/>
          <a:lstStyle/>
          <a:p>
            <a:fld id="{FD54619D-F03B-4009-8D7C-9015C1BA36FE}" type="slidenum">
              <a:rPr lang="zh-CN" altLang="en-US" smtClean="0"/>
              <a:t>1</a:t>
            </a:fld>
            <a:endParaRPr lang="zh-CN" altLang="en-US"/>
          </a:p>
        </p:txBody>
      </p:sp>
    </p:spTree>
    <p:extLst>
      <p:ext uri="{BB962C8B-B14F-4D97-AF65-F5344CB8AC3E}">
        <p14:creationId xmlns:p14="http://schemas.microsoft.com/office/powerpoint/2010/main" val="383659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the general content of my talk, and I will introduce HMS in five parts</a:t>
            </a:r>
          </a:p>
          <a:p>
            <a:endParaRPr lang="zh-CN" altLang="en-US" dirty="0"/>
          </a:p>
        </p:txBody>
      </p:sp>
      <p:sp>
        <p:nvSpPr>
          <p:cNvPr id="4" name="灯片编号占位符 3"/>
          <p:cNvSpPr>
            <a:spLocks noGrp="1"/>
          </p:cNvSpPr>
          <p:nvPr>
            <p:ph type="sldNum" sz="quarter" idx="10"/>
          </p:nvPr>
        </p:nvSpPr>
        <p:spPr/>
        <p:txBody>
          <a:bodyPr/>
          <a:lstStyle/>
          <a:p>
            <a:fld id="{FD54619D-F03B-4009-8D7C-9015C1BA36FE}" type="slidenum">
              <a:rPr lang="zh-CN" altLang="en-US" smtClean="0"/>
              <a:t>2</a:t>
            </a:fld>
            <a:endParaRPr lang="zh-CN" altLang="en-US"/>
          </a:p>
        </p:txBody>
      </p:sp>
    </p:spTree>
    <p:extLst>
      <p:ext uri="{BB962C8B-B14F-4D97-AF65-F5344CB8AC3E}">
        <p14:creationId xmlns:p14="http://schemas.microsoft.com/office/powerpoint/2010/main" val="3193772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 learned from this course that dealing with the class relationship, data management, and I/O correctly is very important.  Additionally, defining exceptions and how to handle them is also essential. That is why I developed this system, because HMS will deal with transaction exceptions and store and search data also through exceptions, and these exceptions are a good example to throw it and let the caller handle it. Doctors, patients, and hospitals' definition of the class relationship is also a challenge in this project, and it helped me better understand OOP concepts. HMS drives this system and, at the same time, achieves some essential functions; it can register, log in, complete identity verification, and save each doctor's information, essential diagnosis records, and history records.</a:t>
            </a:r>
            <a:endParaRPr lang="zh-CN" altLang="en-US" dirty="0"/>
          </a:p>
        </p:txBody>
      </p:sp>
      <p:sp>
        <p:nvSpPr>
          <p:cNvPr id="4" name="灯片编号占位符 3"/>
          <p:cNvSpPr>
            <a:spLocks noGrp="1"/>
          </p:cNvSpPr>
          <p:nvPr>
            <p:ph type="sldNum" sz="quarter" idx="10"/>
          </p:nvPr>
        </p:nvSpPr>
        <p:spPr/>
        <p:txBody>
          <a:bodyPr/>
          <a:lstStyle/>
          <a:p>
            <a:fld id="{FD54619D-F03B-4009-8D7C-9015C1BA36FE}" type="slidenum">
              <a:rPr lang="zh-CN" altLang="en-US" smtClean="0"/>
              <a:t>3</a:t>
            </a:fld>
            <a:endParaRPr lang="zh-CN" altLang="en-US"/>
          </a:p>
        </p:txBody>
      </p:sp>
    </p:spTree>
    <p:extLst>
      <p:ext uri="{BB962C8B-B14F-4D97-AF65-F5344CB8AC3E}">
        <p14:creationId xmlns:p14="http://schemas.microsoft.com/office/powerpoint/2010/main" val="1307218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here is a summary of the hospital management system, the four main functions are register, log in, consultation, and bill.</a:t>
            </a:r>
            <a:endParaRPr lang="zh-CN" altLang="en-US" dirty="0"/>
          </a:p>
        </p:txBody>
      </p:sp>
      <p:sp>
        <p:nvSpPr>
          <p:cNvPr id="4" name="灯片编号占位符 3"/>
          <p:cNvSpPr>
            <a:spLocks noGrp="1"/>
          </p:cNvSpPr>
          <p:nvPr>
            <p:ph type="sldNum" sz="quarter" idx="10"/>
          </p:nvPr>
        </p:nvSpPr>
        <p:spPr/>
        <p:txBody>
          <a:bodyPr/>
          <a:lstStyle/>
          <a:p>
            <a:fld id="{FD54619D-F03B-4009-8D7C-9015C1BA36FE}" type="slidenum">
              <a:rPr lang="zh-CN" altLang="en-US" smtClean="0"/>
              <a:t>4</a:t>
            </a:fld>
            <a:endParaRPr lang="zh-CN" altLang="en-US"/>
          </a:p>
        </p:txBody>
      </p:sp>
    </p:spTree>
    <p:extLst>
      <p:ext uri="{BB962C8B-B14F-4D97-AF65-F5344CB8AC3E}">
        <p14:creationId xmlns:p14="http://schemas.microsoft.com/office/powerpoint/2010/main" val="2035272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person class is an abstract class, and the doctor and patient are extending the person class. Hospital and patient classes implemented  Tradable because I want to use a tradable interface as our parameters in the transfer method, so they must implement the pay and charge. Our IO operations are implemented by the </a:t>
            </a:r>
            <a:r>
              <a:rPr lang="en-US" altLang="zh-CN" dirty="0" err="1"/>
              <a:t>IOManager</a:t>
            </a:r>
            <a:r>
              <a:rPr lang="en-US" altLang="zh-CN" dirty="0"/>
              <a:t> class. </a:t>
            </a:r>
            <a:r>
              <a:rPr lang="en-US" altLang="zh-CN" dirty="0" err="1"/>
              <a:t>IOManager</a:t>
            </a:r>
            <a:r>
              <a:rPr lang="en-US" altLang="zh-CN" dirty="0"/>
              <a:t> implemented a general save that is serializable and not serializable. Next, I want to introduce IO.</a:t>
            </a:r>
          </a:p>
        </p:txBody>
      </p:sp>
      <p:sp>
        <p:nvSpPr>
          <p:cNvPr id="4" name="灯片编号占位符 3"/>
          <p:cNvSpPr>
            <a:spLocks noGrp="1"/>
          </p:cNvSpPr>
          <p:nvPr>
            <p:ph type="sldNum" sz="quarter" idx="10"/>
          </p:nvPr>
        </p:nvSpPr>
        <p:spPr/>
        <p:txBody>
          <a:bodyPr/>
          <a:lstStyle/>
          <a:p>
            <a:fld id="{FD54619D-F03B-4009-8D7C-9015C1BA36FE}" type="slidenum">
              <a:rPr lang="zh-CN" altLang="en-US" smtClean="0"/>
              <a:t>5</a:t>
            </a:fld>
            <a:endParaRPr lang="zh-CN" altLang="en-US"/>
          </a:p>
        </p:txBody>
      </p:sp>
    </p:spTree>
    <p:extLst>
      <p:ext uri="{BB962C8B-B14F-4D97-AF65-F5344CB8AC3E}">
        <p14:creationId xmlns:p14="http://schemas.microsoft.com/office/powerpoint/2010/main" val="3605765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blue arrow is the object output stream, and the yellow arrow is the object input stream. The doctor is admin retrieve from doctors.  When the user registers successfully, his information will be stored in the doctors and doctors </a:t>
            </a:r>
            <a:r>
              <a:rPr lang="en-US" altLang="zh-CN" dirty="0" err="1"/>
              <a:t>arraylist</a:t>
            </a:r>
            <a:r>
              <a:rPr lang="en-US" altLang="zh-CN" dirty="0"/>
              <a:t>. When a user logs in successfully, we will make an admin; then, the user excites the HMS. Reopen, we can use admin to process again and use the admin to process any operations.  Doctors can use HMS to consult with patients and record information in the medical records. The patient is using it for transfer to the hospital.</a:t>
            </a:r>
            <a:endParaRPr lang="zh-CN" altLang="en-US" dirty="0"/>
          </a:p>
        </p:txBody>
      </p:sp>
      <p:sp>
        <p:nvSpPr>
          <p:cNvPr id="4" name="灯片编号占位符 3"/>
          <p:cNvSpPr>
            <a:spLocks noGrp="1"/>
          </p:cNvSpPr>
          <p:nvPr>
            <p:ph type="sldNum" sz="quarter" idx="10"/>
          </p:nvPr>
        </p:nvSpPr>
        <p:spPr/>
        <p:txBody>
          <a:bodyPr/>
          <a:lstStyle/>
          <a:p>
            <a:fld id="{FD54619D-F03B-4009-8D7C-9015C1BA36FE}" type="slidenum">
              <a:rPr lang="zh-CN" altLang="en-US" smtClean="0"/>
              <a:t>6</a:t>
            </a:fld>
            <a:endParaRPr lang="zh-CN" altLang="en-US"/>
          </a:p>
        </p:txBody>
      </p:sp>
    </p:spTree>
    <p:extLst>
      <p:ext uri="{BB962C8B-B14F-4D97-AF65-F5344CB8AC3E}">
        <p14:creationId xmlns:p14="http://schemas.microsoft.com/office/powerpoint/2010/main" val="2155929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 I'll show some basic features</a:t>
            </a:r>
            <a:endParaRPr lang="zh-CN" altLang="en-US" dirty="0"/>
          </a:p>
        </p:txBody>
      </p:sp>
      <p:sp>
        <p:nvSpPr>
          <p:cNvPr id="4" name="灯片编号占位符 3"/>
          <p:cNvSpPr>
            <a:spLocks noGrp="1"/>
          </p:cNvSpPr>
          <p:nvPr>
            <p:ph type="sldNum" sz="quarter" idx="10"/>
          </p:nvPr>
        </p:nvSpPr>
        <p:spPr/>
        <p:txBody>
          <a:bodyPr/>
          <a:lstStyle/>
          <a:p>
            <a:fld id="{FD54619D-F03B-4009-8D7C-9015C1BA36FE}" type="slidenum">
              <a:rPr lang="zh-CN" altLang="en-US" smtClean="0"/>
              <a:t>7</a:t>
            </a:fld>
            <a:endParaRPr lang="zh-CN" altLang="en-US"/>
          </a:p>
        </p:txBody>
      </p:sp>
    </p:spTree>
    <p:extLst>
      <p:ext uri="{BB962C8B-B14F-4D97-AF65-F5344CB8AC3E}">
        <p14:creationId xmlns:p14="http://schemas.microsoft.com/office/powerpoint/2010/main" val="2661961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文本框 6"/>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solidFill>
                <a:latin typeface="微软雅黑" panose="020B0503020204020204" pitchFamily="34" charset="-122"/>
                <a:ea typeface="微软雅黑" panose="020B0503020204020204" pitchFamily="34" charset="-122"/>
                <a:sym typeface="+mn-ea"/>
              </a:rPr>
              <a:t>PPT</a:t>
            </a:r>
            <a:r>
              <a:rPr lang="zh-CN" altLang="en-US" sz="300" dirty="0">
                <a:solidFill>
                  <a:schemeClr val="bg1"/>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solidFill>
                <a:latin typeface="微软雅黑" panose="020B0503020204020204" pitchFamily="34" charset="-122"/>
                <a:ea typeface="微软雅黑" panose="020B0503020204020204" pitchFamily="34" charset="-122"/>
                <a:sym typeface="+mn-ea"/>
              </a:rPr>
              <a:t>ibaotu.com</a:t>
            </a:r>
          </a:p>
        </p:txBody>
      </p:sp>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F4E2FB2-9179-42A6-BD39-A80F7CCFC1AF}"/>
              </a:ext>
            </a:extLst>
          </p:cNvPr>
          <p:cNvPicPr>
            <a:picLocks noChangeAspect="1"/>
          </p:cNvPicPr>
          <p:nvPr/>
        </p:nvPicPr>
        <p:blipFill rotWithShape="1">
          <a:blip r:embed="rId3">
            <a:extLst>
              <a:ext uri="{28A0092B-C50C-407E-A947-70E740481C1C}">
                <a14:useLocalDpi xmlns:a14="http://schemas.microsoft.com/office/drawing/2010/main" val="0"/>
              </a:ext>
            </a:extLst>
          </a:blip>
          <a:srcRect l="61609" t="20188" r="9819" b="66690"/>
          <a:stretch/>
        </p:blipFill>
        <p:spPr>
          <a:xfrm>
            <a:off x="8882743" y="1138663"/>
            <a:ext cx="1959429" cy="899885"/>
          </a:xfrm>
          <a:prstGeom prst="rect">
            <a:avLst/>
          </a:prstGeom>
        </p:spPr>
      </p:pic>
      <p:sp>
        <p:nvSpPr>
          <p:cNvPr id="4" name="矩形 3">
            <a:extLst>
              <a:ext uri="{FF2B5EF4-FFF2-40B4-BE49-F238E27FC236}">
                <a16:creationId xmlns:a16="http://schemas.microsoft.com/office/drawing/2014/main" id="{EFEF6AF8-C66F-47FF-AE73-9B661B5E26E5}"/>
              </a:ext>
            </a:extLst>
          </p:cNvPr>
          <p:cNvSpPr/>
          <p:nvPr/>
        </p:nvSpPr>
        <p:spPr>
          <a:xfrm>
            <a:off x="217714" y="217714"/>
            <a:ext cx="11735747" cy="640080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F7F01038-0F53-4346-8695-6A10D5B4FBBD}"/>
              </a:ext>
            </a:extLst>
          </p:cNvPr>
          <p:cNvSpPr txBox="1"/>
          <p:nvPr/>
        </p:nvSpPr>
        <p:spPr>
          <a:xfrm>
            <a:off x="9775372" y="6003856"/>
            <a:ext cx="2365828" cy="464101"/>
          </a:xfrm>
          <a:prstGeom prst="rect">
            <a:avLst/>
          </a:prstGeom>
          <a:noFill/>
        </p:spPr>
        <p:txBody>
          <a:bodyPr wrap="square" rtlCol="0">
            <a:spAutoFit/>
          </a:bodyPr>
          <a:lstStyle/>
          <a:p>
            <a:pPr>
              <a:lnSpc>
                <a:spcPct val="150000"/>
              </a:lnSpc>
            </a:pPr>
            <a:r>
              <a:rPr lang="en-US" altLang="zh-CN" dirty="0">
                <a:latin typeface="Abadi" panose="020B0604020104020204" pitchFamily="34" charset="0"/>
              </a:rPr>
              <a:t>2024.05.28</a:t>
            </a:r>
            <a:endParaRPr lang="zh-CN" altLang="en-US" dirty="0">
              <a:latin typeface="Abadi" panose="020B0604020104020204" pitchFamily="34" charset="0"/>
            </a:endParaRPr>
          </a:p>
        </p:txBody>
      </p:sp>
      <p:pic>
        <p:nvPicPr>
          <p:cNvPr id="9" name="图片 8">
            <a:extLst>
              <a:ext uri="{FF2B5EF4-FFF2-40B4-BE49-F238E27FC236}">
                <a16:creationId xmlns:a16="http://schemas.microsoft.com/office/drawing/2014/main" id="{59F57896-8417-4443-B1C2-2E302D1B941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1609" t="20188" r="9819" b="66690"/>
          <a:stretch/>
        </p:blipFill>
        <p:spPr>
          <a:xfrm>
            <a:off x="8168861" y="887621"/>
            <a:ext cx="1052286" cy="483272"/>
          </a:xfrm>
          <a:prstGeom prst="rect">
            <a:avLst/>
          </a:prstGeom>
        </p:spPr>
      </p:pic>
      <p:pic>
        <p:nvPicPr>
          <p:cNvPr id="10" name="图片 9">
            <a:extLst>
              <a:ext uri="{FF2B5EF4-FFF2-40B4-BE49-F238E27FC236}">
                <a16:creationId xmlns:a16="http://schemas.microsoft.com/office/drawing/2014/main" id="{1468BC2C-F87D-4880-B4D0-29D5EA195F3C}"/>
              </a:ext>
            </a:extLst>
          </p:cNvPr>
          <p:cNvPicPr>
            <a:picLocks noChangeAspect="1"/>
          </p:cNvPicPr>
          <p:nvPr/>
        </p:nvPicPr>
        <p:blipFill rotWithShape="1">
          <a:blip r:embed="rId3">
            <a:extLst>
              <a:ext uri="{28A0092B-C50C-407E-A947-70E740481C1C}">
                <a14:useLocalDpi xmlns:a14="http://schemas.microsoft.com/office/drawing/2010/main" val="0"/>
              </a:ext>
            </a:extLst>
          </a:blip>
          <a:srcRect l="42915" t="13387" r="36556" b="62475"/>
          <a:stretch/>
        </p:blipFill>
        <p:spPr>
          <a:xfrm>
            <a:off x="2615254" y="630665"/>
            <a:ext cx="1407886" cy="1655302"/>
          </a:xfrm>
          <a:prstGeom prst="rect">
            <a:avLst/>
          </a:prstGeom>
        </p:spPr>
      </p:pic>
      <p:pic>
        <p:nvPicPr>
          <p:cNvPr id="13" name="图片 12">
            <a:extLst>
              <a:ext uri="{FF2B5EF4-FFF2-40B4-BE49-F238E27FC236}">
                <a16:creationId xmlns:a16="http://schemas.microsoft.com/office/drawing/2014/main" id="{EB6B9FFC-4273-49A8-A4C9-676E1CE45153}"/>
              </a:ext>
            </a:extLst>
          </p:cNvPr>
          <p:cNvPicPr>
            <a:picLocks noChangeAspect="1"/>
          </p:cNvPicPr>
          <p:nvPr/>
        </p:nvPicPr>
        <p:blipFill rotWithShape="1">
          <a:blip r:embed="rId4">
            <a:extLst>
              <a:ext uri="{28A0092B-C50C-407E-A947-70E740481C1C}">
                <a14:useLocalDpi xmlns:a14="http://schemas.microsoft.com/office/drawing/2010/main" val="0"/>
              </a:ext>
            </a:extLst>
          </a:blip>
          <a:srcRect l="4624" t="44620" r="61685" b="15307"/>
          <a:stretch/>
        </p:blipFill>
        <p:spPr>
          <a:xfrm>
            <a:off x="798945" y="2308558"/>
            <a:ext cx="2960914" cy="3521913"/>
          </a:xfrm>
          <a:prstGeom prst="rect">
            <a:avLst/>
          </a:prstGeom>
        </p:spPr>
      </p:pic>
      <p:pic>
        <p:nvPicPr>
          <p:cNvPr id="14" name="图片 13">
            <a:extLst>
              <a:ext uri="{FF2B5EF4-FFF2-40B4-BE49-F238E27FC236}">
                <a16:creationId xmlns:a16="http://schemas.microsoft.com/office/drawing/2014/main" id="{5A8A5A41-E066-4701-9F99-F608D83232B1}"/>
              </a:ext>
            </a:extLst>
          </p:cNvPr>
          <p:cNvPicPr>
            <a:picLocks noChangeAspect="1"/>
          </p:cNvPicPr>
          <p:nvPr/>
        </p:nvPicPr>
        <p:blipFill rotWithShape="1">
          <a:blip r:embed="rId4">
            <a:extLst>
              <a:ext uri="{28A0092B-C50C-407E-A947-70E740481C1C}">
                <a14:useLocalDpi xmlns:a14="http://schemas.microsoft.com/office/drawing/2010/main" val="0"/>
              </a:ext>
            </a:extLst>
          </a:blip>
          <a:srcRect l="60952" t="35289" r="3221" b="14868"/>
          <a:stretch/>
        </p:blipFill>
        <p:spPr>
          <a:xfrm>
            <a:off x="9595260" y="2745929"/>
            <a:ext cx="2219368" cy="3087708"/>
          </a:xfrm>
          <a:prstGeom prst="rect">
            <a:avLst/>
          </a:prstGeom>
        </p:spPr>
      </p:pic>
      <p:cxnSp>
        <p:nvCxnSpPr>
          <p:cNvPr id="16" name="直接连接符 15">
            <a:extLst>
              <a:ext uri="{FF2B5EF4-FFF2-40B4-BE49-F238E27FC236}">
                <a16:creationId xmlns:a16="http://schemas.microsoft.com/office/drawing/2014/main" id="{835FF331-7B6A-452D-A635-AB9FC84578CD}"/>
              </a:ext>
            </a:extLst>
          </p:cNvPr>
          <p:cNvCxnSpPr/>
          <p:nvPr/>
        </p:nvCxnSpPr>
        <p:spPr>
          <a:xfrm>
            <a:off x="1978360" y="5830471"/>
            <a:ext cx="9114972" cy="0"/>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E113EE4A-7FC9-45D7-BC8A-3513DC4CC204}"/>
              </a:ext>
            </a:extLst>
          </p:cNvPr>
          <p:cNvSpPr txBox="1"/>
          <p:nvPr/>
        </p:nvSpPr>
        <p:spPr>
          <a:xfrm>
            <a:off x="4256330" y="2113258"/>
            <a:ext cx="4487580" cy="3257241"/>
          </a:xfrm>
          <a:prstGeom prst="rect">
            <a:avLst/>
          </a:prstGeom>
          <a:noFill/>
        </p:spPr>
        <p:txBody>
          <a:bodyPr wrap="square" rtlCol="0">
            <a:spAutoFit/>
          </a:bodyPr>
          <a:lstStyle/>
          <a:p>
            <a:pPr algn="ctr">
              <a:lnSpc>
                <a:spcPct val="150000"/>
              </a:lnSpc>
            </a:pPr>
            <a:r>
              <a:rPr lang="en-US" altLang="zh-CN" sz="3600" b="1" dirty="0">
                <a:latin typeface="Abadi" panose="020B0604020104020204" pitchFamily="34" charset="0"/>
                <a:ea typeface="微软雅黑 Light" panose="020B0502040204020203" pitchFamily="34" charset="-122"/>
              </a:rPr>
              <a:t>Hospital Management</a:t>
            </a:r>
            <a:r>
              <a:rPr lang="zh-CN" altLang="en-US" sz="3600" b="1" dirty="0">
                <a:latin typeface="Abadi" panose="020B0604020104020204" pitchFamily="34" charset="0"/>
                <a:ea typeface="微软雅黑 Light" panose="020B0502040204020203" pitchFamily="34" charset="-122"/>
              </a:rPr>
              <a:t> </a:t>
            </a:r>
            <a:r>
              <a:rPr lang="en-US" altLang="zh-CN" sz="3600" b="1" dirty="0">
                <a:latin typeface="Abadi" panose="020B0604020104020204" pitchFamily="34" charset="0"/>
                <a:ea typeface="微软雅黑 Light" panose="020B0502040204020203" pitchFamily="34" charset="-122"/>
              </a:rPr>
              <a:t>System</a:t>
            </a:r>
            <a:r>
              <a:rPr lang="en-US" altLang="zh-CN" sz="4000" b="1" dirty="0">
                <a:latin typeface="微软雅黑 Light" panose="020B0502040204020203" pitchFamily="34" charset="-122"/>
                <a:ea typeface="微软雅黑 Light" panose="020B0502040204020203" pitchFamily="34" charset="-122"/>
              </a:rPr>
              <a:t>	</a:t>
            </a:r>
            <a:r>
              <a:rPr lang="en-US" altLang="zh-CN" sz="4800" b="1" dirty="0">
                <a:latin typeface="微软雅黑 Light" panose="020B0502040204020203" pitchFamily="34" charset="-122"/>
                <a:ea typeface="微软雅黑 Light" panose="020B0502040204020203" pitchFamily="34" charset="-122"/>
              </a:rPr>
              <a:t>				  </a:t>
            </a:r>
            <a:r>
              <a:rPr lang="en-US" altLang="zh-CN" sz="3200" b="1" dirty="0">
                <a:latin typeface="微软雅黑 Light" panose="020B0502040204020203" pitchFamily="34" charset="-122"/>
                <a:ea typeface="微软雅黑 Light" panose="020B0502040204020203" pitchFamily="34" charset="-122"/>
              </a:rPr>
              <a:t>-</a:t>
            </a:r>
            <a:r>
              <a:rPr lang="en-US" altLang="zh-CN" sz="2400" b="1" dirty="0">
                <a:latin typeface="微软雅黑 Light" panose="020B0502040204020203" pitchFamily="34" charset="-122"/>
                <a:ea typeface="微软雅黑 Light" panose="020B0502040204020203" pitchFamily="34" charset="-122"/>
              </a:rPr>
              <a:t>Yu</a:t>
            </a:r>
            <a:r>
              <a:rPr lang="zh-CN" altLang="en-US" sz="2400" b="1" dirty="0">
                <a:latin typeface="微软雅黑 Light" panose="020B0502040204020203" pitchFamily="34" charset="-122"/>
                <a:ea typeface="微软雅黑 Light" panose="020B0502040204020203" pitchFamily="34" charset="-122"/>
              </a:rPr>
              <a:t> </a:t>
            </a:r>
            <a:r>
              <a:rPr lang="en-US" altLang="zh-CN" sz="2400" b="1" dirty="0" err="1">
                <a:latin typeface="微软雅黑 Light" panose="020B0502040204020203" pitchFamily="34" charset="-122"/>
                <a:ea typeface="微软雅黑 Light" panose="020B0502040204020203" pitchFamily="34" charset="-122"/>
              </a:rPr>
              <a:t>Yiduo</a:t>
            </a:r>
            <a:endParaRPr lang="en-US" altLang="zh-CN" sz="2400" b="1" dirty="0">
              <a:latin typeface="微软雅黑 Light" panose="020B0502040204020203" pitchFamily="34" charset="-122"/>
              <a:ea typeface="微软雅黑 Light" panose="020B0502040204020203" pitchFamily="34" charset="-122"/>
            </a:endParaRPr>
          </a:p>
          <a:p>
            <a:pPr algn="ctr">
              <a:lnSpc>
                <a:spcPct val="150000"/>
              </a:lnSpc>
            </a:pPr>
            <a:r>
              <a:rPr lang="zh-CN" altLang="en-US" b="1" dirty="0">
                <a:latin typeface="微软雅黑 Light" panose="020B0502040204020203" pitchFamily="34" charset="-122"/>
                <a:ea typeface="微软雅黑 Light" panose="020B0502040204020203" pitchFamily="34" charset="-122"/>
              </a:rPr>
              <a:t>                                        </a:t>
            </a:r>
            <a:r>
              <a:rPr lang="en-US" altLang="zh-CN" b="1" dirty="0">
                <a:latin typeface="微软雅黑 Light" panose="020B0502040204020203" pitchFamily="34" charset="-122"/>
                <a:ea typeface="微软雅黑 Light" panose="020B0502040204020203" pitchFamily="34" charset="-122"/>
              </a:rPr>
              <a:t>1306057</a:t>
            </a:r>
          </a:p>
        </p:txBody>
      </p:sp>
      <p:sp>
        <p:nvSpPr>
          <p:cNvPr id="28" name="矩形 27">
            <a:extLst>
              <a:ext uri="{FF2B5EF4-FFF2-40B4-BE49-F238E27FC236}">
                <a16:creationId xmlns:a16="http://schemas.microsoft.com/office/drawing/2014/main" id="{784B301B-9F14-448A-A16C-56FBEB51236B}"/>
              </a:ext>
            </a:extLst>
          </p:cNvPr>
          <p:cNvSpPr/>
          <p:nvPr/>
        </p:nvSpPr>
        <p:spPr>
          <a:xfrm>
            <a:off x="3913455" y="2072405"/>
            <a:ext cx="4989272" cy="222306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B0B2B4BC-08BE-4B3E-9ADD-B888C9A134FB}"/>
              </a:ext>
            </a:extLst>
          </p:cNvPr>
          <p:cNvSpPr/>
          <p:nvPr/>
        </p:nvSpPr>
        <p:spPr>
          <a:xfrm>
            <a:off x="3759860" y="4080081"/>
            <a:ext cx="305458" cy="305458"/>
          </a:xfrm>
          <a:prstGeom prst="ellipse">
            <a:avLst/>
          </a:prstGeom>
          <a:solidFill>
            <a:srgbClr val="F3B1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85B4807-13A1-4640-8565-14D9E08BE303}"/>
              </a:ext>
            </a:extLst>
          </p:cNvPr>
          <p:cNvSpPr/>
          <p:nvPr/>
        </p:nvSpPr>
        <p:spPr>
          <a:xfrm>
            <a:off x="4412343" y="1887656"/>
            <a:ext cx="398311" cy="398311"/>
          </a:xfrm>
          <a:prstGeom prst="ellipse">
            <a:avLst/>
          </a:prstGeom>
          <a:solidFill>
            <a:srgbClr val="33894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615E6F85-2ADD-4F3F-8799-99B433CACABD}"/>
              </a:ext>
            </a:extLst>
          </p:cNvPr>
          <p:cNvSpPr/>
          <p:nvPr/>
        </p:nvSpPr>
        <p:spPr>
          <a:xfrm>
            <a:off x="8743910" y="3465420"/>
            <a:ext cx="158817" cy="158817"/>
          </a:xfrm>
          <a:prstGeom prst="ellipse">
            <a:avLst/>
          </a:prstGeom>
          <a:solidFill>
            <a:srgbClr val="F3B1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形状 28">
            <a:extLst>
              <a:ext uri="{FF2B5EF4-FFF2-40B4-BE49-F238E27FC236}">
                <a16:creationId xmlns:a16="http://schemas.microsoft.com/office/drawing/2014/main" id="{A0383032-6B97-4EE0-A0C9-7E1A8F0CD3F6}"/>
              </a:ext>
            </a:extLst>
          </p:cNvPr>
          <p:cNvSpPr/>
          <p:nvPr/>
        </p:nvSpPr>
        <p:spPr>
          <a:xfrm>
            <a:off x="8201438" y="2755340"/>
            <a:ext cx="1362609" cy="243765"/>
          </a:xfrm>
          <a:custGeom>
            <a:avLst/>
            <a:gdLst>
              <a:gd name="connsiteX0" fmla="*/ 0 w 1770743"/>
              <a:gd name="connsiteY0" fmla="*/ 203222 h 203318"/>
              <a:gd name="connsiteX1" fmla="*/ 217714 w 1770743"/>
              <a:gd name="connsiteY1" fmla="*/ 29050 h 203318"/>
              <a:gd name="connsiteX2" fmla="*/ 537029 w 1770743"/>
              <a:gd name="connsiteY2" fmla="*/ 203222 h 203318"/>
              <a:gd name="connsiteX3" fmla="*/ 798286 w 1770743"/>
              <a:gd name="connsiteY3" fmla="*/ 22 h 203318"/>
              <a:gd name="connsiteX4" fmla="*/ 1059543 w 1770743"/>
              <a:gd name="connsiteY4" fmla="*/ 203222 h 203318"/>
              <a:gd name="connsiteX5" fmla="*/ 1306286 w 1770743"/>
              <a:gd name="connsiteY5" fmla="*/ 22 h 203318"/>
              <a:gd name="connsiteX6" fmla="*/ 1567543 w 1770743"/>
              <a:gd name="connsiteY6" fmla="*/ 188707 h 203318"/>
              <a:gd name="connsiteX7" fmla="*/ 1770743 w 1770743"/>
              <a:gd name="connsiteY7" fmla="*/ 22 h 20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0743" h="203318">
                <a:moveTo>
                  <a:pt x="0" y="203222"/>
                </a:moveTo>
                <a:cubicBezTo>
                  <a:pt x="64104" y="116136"/>
                  <a:pt x="128209" y="29050"/>
                  <a:pt x="217714" y="29050"/>
                </a:cubicBezTo>
                <a:cubicBezTo>
                  <a:pt x="307219" y="29050"/>
                  <a:pt x="440267" y="208060"/>
                  <a:pt x="537029" y="203222"/>
                </a:cubicBezTo>
                <a:cubicBezTo>
                  <a:pt x="633791" y="198384"/>
                  <a:pt x="711200" y="22"/>
                  <a:pt x="798286" y="22"/>
                </a:cubicBezTo>
                <a:cubicBezTo>
                  <a:pt x="885372" y="22"/>
                  <a:pt x="974876" y="203222"/>
                  <a:pt x="1059543" y="203222"/>
                </a:cubicBezTo>
                <a:cubicBezTo>
                  <a:pt x="1144210" y="203222"/>
                  <a:pt x="1221619" y="2441"/>
                  <a:pt x="1306286" y="22"/>
                </a:cubicBezTo>
                <a:cubicBezTo>
                  <a:pt x="1390953" y="-2397"/>
                  <a:pt x="1490134" y="188707"/>
                  <a:pt x="1567543" y="188707"/>
                </a:cubicBezTo>
                <a:cubicBezTo>
                  <a:pt x="1644952" y="188707"/>
                  <a:pt x="1707847" y="94364"/>
                  <a:pt x="1770743" y="22"/>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a:extLst>
              <a:ext uri="{FF2B5EF4-FFF2-40B4-BE49-F238E27FC236}">
                <a16:creationId xmlns:a16="http://schemas.microsoft.com/office/drawing/2014/main" id="{C109C7EE-785C-9F47-082B-7395774B9637}"/>
              </a:ext>
            </a:extLst>
          </p:cNvPr>
          <p:cNvSpPr txBox="1"/>
          <p:nvPr/>
        </p:nvSpPr>
        <p:spPr>
          <a:xfrm>
            <a:off x="5058060" y="3771145"/>
            <a:ext cx="3522134" cy="461665"/>
          </a:xfrm>
          <a:prstGeom prst="rect">
            <a:avLst/>
          </a:prstGeom>
          <a:noFill/>
        </p:spPr>
        <p:txBody>
          <a:bodyPr wrap="square" rtlCol="0">
            <a:spAutoFit/>
          </a:bodyPr>
          <a:lstStyle/>
          <a:p>
            <a:r>
              <a:rPr lang="en-US" sz="2400" b="1" dirty="0"/>
              <a:t>CPS</a:t>
            </a:r>
            <a:r>
              <a:rPr lang="zh-CN" altLang="en-US" sz="2400" b="1" dirty="0"/>
              <a:t> </a:t>
            </a:r>
            <a:r>
              <a:rPr lang="en-US" altLang="zh-CN" sz="2400" b="1" dirty="0"/>
              <a:t>2231</a:t>
            </a:r>
            <a:r>
              <a:rPr lang="zh-CN" altLang="en-US" sz="2400" b="1" dirty="0"/>
              <a:t> </a:t>
            </a:r>
            <a:r>
              <a:rPr lang="en-US" altLang="zh-CN" sz="2400" b="1" dirty="0"/>
              <a:t>W11</a:t>
            </a:r>
            <a:r>
              <a:rPr lang="zh-CN" altLang="en-US" sz="2400" b="1" dirty="0"/>
              <a:t> </a:t>
            </a:r>
            <a:r>
              <a:rPr lang="en-US" altLang="zh-CN" sz="2400" b="1" dirty="0"/>
              <a:t>Prof. Wu</a:t>
            </a:r>
            <a:endParaRPr lang="en-US" sz="2400" b="1" dirty="0"/>
          </a:p>
        </p:txBody>
      </p:sp>
    </p:spTree>
    <p:extLst>
      <p:ext uri="{BB962C8B-B14F-4D97-AF65-F5344CB8AC3E}">
        <p14:creationId xmlns:p14="http://schemas.microsoft.com/office/powerpoint/2010/main" val="39987249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1+#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000" fill="hold"/>
                                        <p:tgtEl>
                                          <p:spTgt spid="9"/>
                                        </p:tgtEl>
                                        <p:attrNameLst>
                                          <p:attrName>ppt_x</p:attrName>
                                        </p:attrNameLst>
                                      </p:cBhvr>
                                      <p:tavLst>
                                        <p:tav tm="0">
                                          <p:val>
                                            <p:strVal val="1+#ppt_w/2"/>
                                          </p:val>
                                        </p:tav>
                                        <p:tav tm="100000">
                                          <p:val>
                                            <p:strVal val="#ppt_x"/>
                                          </p:val>
                                        </p:tav>
                                      </p:tavLst>
                                    </p:anim>
                                    <p:anim calcmode="lin" valueType="num">
                                      <p:cBhvr additive="base">
                                        <p:cTn id="12" dur="1000" fill="hold"/>
                                        <p:tgtEl>
                                          <p:spTgt spid="9"/>
                                        </p:tgtEl>
                                        <p:attrNameLst>
                                          <p:attrName>ppt_y</p:attrName>
                                        </p:attrNameLst>
                                      </p:cBhvr>
                                      <p:tavLst>
                                        <p:tav tm="0">
                                          <p:val>
                                            <p:strVal val="#ppt_y"/>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par>
                                <p:cTn id="18" presetID="16" presetClass="entr" presetSubtype="21"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arn(inVertical)">
                                      <p:cBhvr>
                                        <p:cTn id="20" dur="500"/>
                                        <p:tgtEl>
                                          <p:spTgt spid="13"/>
                                        </p:tgtEl>
                                      </p:cBhvr>
                                    </p:animEffect>
                                  </p:childTnLst>
                                </p:cTn>
                              </p:par>
                              <p:par>
                                <p:cTn id="21" presetID="16" presetClass="entr" presetSubtype="21"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arn(inVertical)">
                                      <p:cBhvr>
                                        <p:cTn id="23" dur="500"/>
                                        <p:tgtEl>
                                          <p:spTgt spid="14"/>
                                        </p:tgtEl>
                                      </p:cBhvr>
                                    </p:animEffect>
                                  </p:childTnLst>
                                </p:cTn>
                              </p:par>
                              <p:par>
                                <p:cTn id="24" presetID="16" presetClass="entr" presetSubtype="21"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arn(inVertical)">
                                      <p:cBhvr>
                                        <p:cTn id="26" dur="500"/>
                                        <p:tgtEl>
                                          <p:spTgt spid="16"/>
                                        </p:tgtEl>
                                      </p:cBhvr>
                                    </p:animEffect>
                                  </p:childTnLst>
                                </p:cTn>
                              </p:par>
                              <p:par>
                                <p:cTn id="27" presetID="21" presetClass="entr" presetSubtype="1"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heel(1)">
                                      <p:cBhvr>
                                        <p:cTn id="29" dur="2000"/>
                                        <p:tgtEl>
                                          <p:spTgt spid="28"/>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up)">
                                      <p:cBhvr>
                                        <p:cTn id="32" dur="500"/>
                                        <p:tgtEl>
                                          <p:spTgt spid="22"/>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p:cTn id="35" dur="500" fill="hold"/>
                                        <p:tgtEl>
                                          <p:spTgt spid="23"/>
                                        </p:tgtEl>
                                        <p:attrNameLst>
                                          <p:attrName>ppt_w</p:attrName>
                                        </p:attrNameLst>
                                      </p:cBhvr>
                                      <p:tavLst>
                                        <p:tav tm="0">
                                          <p:val>
                                            <p:fltVal val="0"/>
                                          </p:val>
                                        </p:tav>
                                        <p:tav tm="100000">
                                          <p:val>
                                            <p:strVal val="#ppt_w"/>
                                          </p:val>
                                        </p:tav>
                                      </p:tavLst>
                                    </p:anim>
                                    <p:anim calcmode="lin" valueType="num">
                                      <p:cBhvr>
                                        <p:cTn id="36" dur="500" fill="hold"/>
                                        <p:tgtEl>
                                          <p:spTgt spid="23"/>
                                        </p:tgtEl>
                                        <p:attrNameLst>
                                          <p:attrName>ppt_h</p:attrName>
                                        </p:attrNameLst>
                                      </p:cBhvr>
                                      <p:tavLst>
                                        <p:tav tm="0">
                                          <p:val>
                                            <p:fltVal val="0"/>
                                          </p:val>
                                        </p:tav>
                                        <p:tav tm="100000">
                                          <p:val>
                                            <p:strVal val="#ppt_h"/>
                                          </p:val>
                                        </p:tav>
                                      </p:tavLst>
                                    </p:anim>
                                    <p:animEffect transition="in" filter="fade">
                                      <p:cBhvr>
                                        <p:cTn id="37" dur="500"/>
                                        <p:tgtEl>
                                          <p:spTgt spid="23"/>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 calcmode="lin" valueType="num">
                                      <p:cBhvr>
                                        <p:cTn id="40" dur="500" fill="hold"/>
                                        <p:tgtEl>
                                          <p:spTgt spid="24"/>
                                        </p:tgtEl>
                                        <p:attrNameLst>
                                          <p:attrName>ppt_w</p:attrName>
                                        </p:attrNameLst>
                                      </p:cBhvr>
                                      <p:tavLst>
                                        <p:tav tm="0">
                                          <p:val>
                                            <p:fltVal val="0"/>
                                          </p:val>
                                        </p:tav>
                                        <p:tav tm="100000">
                                          <p:val>
                                            <p:strVal val="#ppt_w"/>
                                          </p:val>
                                        </p:tav>
                                      </p:tavLst>
                                    </p:anim>
                                    <p:anim calcmode="lin" valueType="num">
                                      <p:cBhvr>
                                        <p:cTn id="41" dur="500" fill="hold"/>
                                        <p:tgtEl>
                                          <p:spTgt spid="24"/>
                                        </p:tgtEl>
                                        <p:attrNameLst>
                                          <p:attrName>ppt_h</p:attrName>
                                        </p:attrNameLst>
                                      </p:cBhvr>
                                      <p:tavLst>
                                        <p:tav tm="0">
                                          <p:val>
                                            <p:fltVal val="0"/>
                                          </p:val>
                                        </p:tav>
                                        <p:tav tm="100000">
                                          <p:val>
                                            <p:strVal val="#ppt_h"/>
                                          </p:val>
                                        </p:tav>
                                      </p:tavLst>
                                    </p:anim>
                                    <p:animEffect transition="in" filter="fade">
                                      <p:cBhvr>
                                        <p:cTn id="42" dur="500"/>
                                        <p:tgtEl>
                                          <p:spTgt spid="24"/>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 calcmode="lin" valueType="num">
                                      <p:cBhvr>
                                        <p:cTn id="45" dur="500" fill="hold"/>
                                        <p:tgtEl>
                                          <p:spTgt spid="25"/>
                                        </p:tgtEl>
                                        <p:attrNameLst>
                                          <p:attrName>ppt_w</p:attrName>
                                        </p:attrNameLst>
                                      </p:cBhvr>
                                      <p:tavLst>
                                        <p:tav tm="0">
                                          <p:val>
                                            <p:fltVal val="0"/>
                                          </p:val>
                                        </p:tav>
                                        <p:tav tm="100000">
                                          <p:val>
                                            <p:strVal val="#ppt_w"/>
                                          </p:val>
                                        </p:tav>
                                      </p:tavLst>
                                    </p:anim>
                                    <p:anim calcmode="lin" valueType="num">
                                      <p:cBhvr>
                                        <p:cTn id="46" dur="500" fill="hold"/>
                                        <p:tgtEl>
                                          <p:spTgt spid="25"/>
                                        </p:tgtEl>
                                        <p:attrNameLst>
                                          <p:attrName>ppt_h</p:attrName>
                                        </p:attrNameLst>
                                      </p:cBhvr>
                                      <p:tavLst>
                                        <p:tav tm="0">
                                          <p:val>
                                            <p:fltVal val="0"/>
                                          </p:val>
                                        </p:tav>
                                        <p:tav tm="100000">
                                          <p:val>
                                            <p:strVal val="#ppt_h"/>
                                          </p:val>
                                        </p:tav>
                                      </p:tavLst>
                                    </p:anim>
                                    <p:animEffect transition="in" filter="fade">
                                      <p:cBhvr>
                                        <p:cTn id="47" dur="500"/>
                                        <p:tgtEl>
                                          <p:spTgt spid="25"/>
                                        </p:tgtEl>
                                      </p:cBhvr>
                                    </p:animEffect>
                                  </p:childTnLst>
                                </p:cTn>
                              </p:par>
                              <p:par>
                                <p:cTn id="48" presetID="2" presetClass="entr" presetSubtype="2"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 calcmode="lin" valueType="num">
                                      <p:cBhvr additive="base">
                                        <p:cTn id="50" dur="1000" fill="hold"/>
                                        <p:tgtEl>
                                          <p:spTgt spid="29"/>
                                        </p:tgtEl>
                                        <p:attrNameLst>
                                          <p:attrName>ppt_x</p:attrName>
                                        </p:attrNameLst>
                                      </p:cBhvr>
                                      <p:tavLst>
                                        <p:tav tm="0">
                                          <p:val>
                                            <p:strVal val="1+#ppt_w/2"/>
                                          </p:val>
                                        </p:tav>
                                        <p:tav tm="100000">
                                          <p:val>
                                            <p:strVal val="#ppt_x"/>
                                          </p:val>
                                        </p:tav>
                                      </p:tavLst>
                                    </p:anim>
                                    <p:anim calcmode="lin" valueType="num">
                                      <p:cBhvr additive="base">
                                        <p:cTn id="51" dur="10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8" grpId="0" animBg="1"/>
      <p:bldP spid="25" grpId="0" animBg="1"/>
      <p:bldP spid="23" grpId="0" animBg="1"/>
      <p:bldP spid="24"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A8A7C3F8-E4FF-4946-8A80-6E418AB7D789}"/>
              </a:ext>
            </a:extLst>
          </p:cNvPr>
          <p:cNvSpPr/>
          <p:nvPr/>
        </p:nvSpPr>
        <p:spPr>
          <a:xfrm rot="20220613">
            <a:off x="3306623" y="831959"/>
            <a:ext cx="704850" cy="704850"/>
          </a:xfrm>
          <a:prstGeom prst="rect">
            <a:avLst/>
          </a:prstGeom>
          <a:solidFill>
            <a:srgbClr val="F3B1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3E774B52-5E80-414C-A965-85522FC2F3FB}"/>
              </a:ext>
            </a:extLst>
          </p:cNvPr>
          <p:cNvSpPr/>
          <p:nvPr/>
        </p:nvSpPr>
        <p:spPr>
          <a:xfrm>
            <a:off x="1314450" y="1390650"/>
            <a:ext cx="1009650" cy="1009650"/>
          </a:xfrm>
          <a:prstGeom prst="ellipse">
            <a:avLst/>
          </a:prstGeom>
          <a:solidFill>
            <a:srgbClr val="338942"/>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3DA26AD6-C3F9-4938-A100-97ABB8A418B3}"/>
              </a:ext>
            </a:extLst>
          </p:cNvPr>
          <p:cNvSpPr/>
          <p:nvPr/>
        </p:nvSpPr>
        <p:spPr>
          <a:xfrm>
            <a:off x="217714" y="217714"/>
            <a:ext cx="11735747" cy="640080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CFE1A4C9-0AFE-4C7C-8433-62AAE2AA8BE1}"/>
              </a:ext>
            </a:extLst>
          </p:cNvPr>
          <p:cNvSpPr/>
          <p:nvPr/>
        </p:nvSpPr>
        <p:spPr>
          <a:xfrm>
            <a:off x="1162050" y="1238250"/>
            <a:ext cx="1009650" cy="1009650"/>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4E192151-D006-46A7-B407-96BF2F0845A7}"/>
              </a:ext>
            </a:extLst>
          </p:cNvPr>
          <p:cNvPicPr>
            <a:picLocks noChangeAspect="1"/>
          </p:cNvPicPr>
          <p:nvPr/>
        </p:nvPicPr>
        <p:blipFill rotWithShape="1">
          <a:blip r:embed="rId3">
            <a:extLst>
              <a:ext uri="{28A0092B-C50C-407E-A947-70E740481C1C}">
                <a14:useLocalDpi xmlns:a14="http://schemas.microsoft.com/office/drawing/2010/main" val="0"/>
              </a:ext>
            </a:extLst>
          </a:blip>
          <a:srcRect l="22652" t="60714" r="5959" b="6349"/>
          <a:stretch/>
        </p:blipFill>
        <p:spPr>
          <a:xfrm>
            <a:off x="497930" y="3588428"/>
            <a:ext cx="6057900" cy="2794918"/>
          </a:xfrm>
          <a:prstGeom prst="rect">
            <a:avLst/>
          </a:prstGeom>
        </p:spPr>
      </p:pic>
      <p:sp>
        <p:nvSpPr>
          <p:cNvPr id="8" name="矩形 7">
            <a:extLst>
              <a:ext uri="{FF2B5EF4-FFF2-40B4-BE49-F238E27FC236}">
                <a16:creationId xmlns:a16="http://schemas.microsoft.com/office/drawing/2014/main" id="{6DBC5229-9E12-4F16-8DEE-EB655BD3F60C}"/>
              </a:ext>
            </a:extLst>
          </p:cNvPr>
          <p:cNvSpPr/>
          <p:nvPr/>
        </p:nvSpPr>
        <p:spPr>
          <a:xfrm rot="20220613">
            <a:off x="3154223" y="679559"/>
            <a:ext cx="704850" cy="704850"/>
          </a:xfrm>
          <a:prstGeom prst="rect">
            <a:avLst/>
          </a:prstGeom>
          <a:no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a:extLst>
              <a:ext uri="{FF2B5EF4-FFF2-40B4-BE49-F238E27FC236}">
                <a16:creationId xmlns:a16="http://schemas.microsoft.com/office/drawing/2014/main" id="{CBC3A44E-F03D-4BC2-9916-6F4CF3CF190D}"/>
              </a:ext>
            </a:extLst>
          </p:cNvPr>
          <p:cNvSpPr/>
          <p:nvPr/>
        </p:nvSpPr>
        <p:spPr>
          <a:xfrm>
            <a:off x="2154230" y="3040141"/>
            <a:ext cx="1765707" cy="179033"/>
          </a:xfrm>
          <a:custGeom>
            <a:avLst/>
            <a:gdLst>
              <a:gd name="connsiteX0" fmla="*/ 0 w 1770743"/>
              <a:gd name="connsiteY0" fmla="*/ 203222 h 203318"/>
              <a:gd name="connsiteX1" fmla="*/ 217714 w 1770743"/>
              <a:gd name="connsiteY1" fmla="*/ 29050 h 203318"/>
              <a:gd name="connsiteX2" fmla="*/ 537029 w 1770743"/>
              <a:gd name="connsiteY2" fmla="*/ 203222 h 203318"/>
              <a:gd name="connsiteX3" fmla="*/ 798286 w 1770743"/>
              <a:gd name="connsiteY3" fmla="*/ 22 h 203318"/>
              <a:gd name="connsiteX4" fmla="*/ 1059543 w 1770743"/>
              <a:gd name="connsiteY4" fmla="*/ 203222 h 203318"/>
              <a:gd name="connsiteX5" fmla="*/ 1306286 w 1770743"/>
              <a:gd name="connsiteY5" fmla="*/ 22 h 203318"/>
              <a:gd name="connsiteX6" fmla="*/ 1567543 w 1770743"/>
              <a:gd name="connsiteY6" fmla="*/ 188707 h 203318"/>
              <a:gd name="connsiteX7" fmla="*/ 1770743 w 1770743"/>
              <a:gd name="connsiteY7" fmla="*/ 22 h 20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0743" h="203318">
                <a:moveTo>
                  <a:pt x="0" y="203222"/>
                </a:moveTo>
                <a:cubicBezTo>
                  <a:pt x="64104" y="116136"/>
                  <a:pt x="128209" y="29050"/>
                  <a:pt x="217714" y="29050"/>
                </a:cubicBezTo>
                <a:cubicBezTo>
                  <a:pt x="307219" y="29050"/>
                  <a:pt x="440267" y="208060"/>
                  <a:pt x="537029" y="203222"/>
                </a:cubicBezTo>
                <a:cubicBezTo>
                  <a:pt x="633791" y="198384"/>
                  <a:pt x="711200" y="22"/>
                  <a:pt x="798286" y="22"/>
                </a:cubicBezTo>
                <a:cubicBezTo>
                  <a:pt x="885372" y="22"/>
                  <a:pt x="974876" y="203222"/>
                  <a:pt x="1059543" y="203222"/>
                </a:cubicBezTo>
                <a:cubicBezTo>
                  <a:pt x="1144210" y="203222"/>
                  <a:pt x="1221619" y="2441"/>
                  <a:pt x="1306286" y="22"/>
                </a:cubicBezTo>
                <a:cubicBezTo>
                  <a:pt x="1390953" y="-2397"/>
                  <a:pt x="1490134" y="188707"/>
                  <a:pt x="1567543" y="188707"/>
                </a:cubicBezTo>
                <a:cubicBezTo>
                  <a:pt x="1644952" y="188707"/>
                  <a:pt x="1707847" y="94364"/>
                  <a:pt x="1770743" y="22"/>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DBEFB7BD-5AB8-4945-9D6A-B08585E74CB1}"/>
              </a:ext>
            </a:extLst>
          </p:cNvPr>
          <p:cNvSpPr txBox="1"/>
          <p:nvPr/>
        </p:nvSpPr>
        <p:spPr>
          <a:xfrm>
            <a:off x="2355351" y="1303329"/>
            <a:ext cx="3934128" cy="1197123"/>
          </a:xfrm>
          <a:prstGeom prst="rect">
            <a:avLst/>
          </a:prstGeom>
          <a:noFill/>
        </p:spPr>
        <p:txBody>
          <a:bodyPr wrap="square" rtlCol="0">
            <a:spAutoFit/>
          </a:bodyPr>
          <a:lstStyle/>
          <a:p>
            <a:pPr>
              <a:lnSpc>
                <a:spcPct val="150000"/>
              </a:lnSpc>
            </a:pPr>
            <a:r>
              <a:rPr lang="en-US" altLang="zh-CN" sz="5400" b="1" dirty="0">
                <a:solidFill>
                  <a:srgbClr val="338942"/>
                </a:solidFill>
                <a:latin typeface="Copperplate Gothic Bold" panose="020E0705020206020404" pitchFamily="34" charset="0"/>
                <a:ea typeface="微软雅黑 Light" panose="020B0502040204020203" pitchFamily="34" charset="-122"/>
              </a:rPr>
              <a:t>C</a:t>
            </a:r>
            <a:r>
              <a:rPr lang="en-US" altLang="zh-CN" sz="3600" b="1" dirty="0">
                <a:latin typeface="Copperplate Gothic Bold" panose="020E0705020206020404" pitchFamily="34" charset="0"/>
                <a:ea typeface="微软雅黑 Light" panose="020B0502040204020203" pitchFamily="34" charset="-122"/>
              </a:rPr>
              <a:t>ONTENTS</a:t>
            </a:r>
            <a:endParaRPr lang="zh-CN" altLang="en-US" sz="3600" b="1" dirty="0">
              <a:latin typeface="Copperplate Gothic Bold" panose="020E0705020206020404" pitchFamily="34" charset="0"/>
              <a:ea typeface="微软雅黑 Light" panose="020B0502040204020203" pitchFamily="34" charset="-122"/>
            </a:endParaRPr>
          </a:p>
        </p:txBody>
      </p:sp>
      <p:pic>
        <p:nvPicPr>
          <p:cNvPr id="12" name="图片 11">
            <a:extLst>
              <a:ext uri="{FF2B5EF4-FFF2-40B4-BE49-F238E27FC236}">
                <a16:creationId xmlns:a16="http://schemas.microsoft.com/office/drawing/2014/main" id="{636C84DA-4C6F-42F1-B81D-F621C1F579DA}"/>
              </a:ext>
            </a:extLst>
          </p:cNvPr>
          <p:cNvPicPr>
            <a:picLocks noChangeAspect="1"/>
          </p:cNvPicPr>
          <p:nvPr/>
        </p:nvPicPr>
        <p:blipFill rotWithShape="1">
          <a:blip r:embed="rId4">
            <a:extLst>
              <a:ext uri="{28A0092B-C50C-407E-A947-70E740481C1C}">
                <a14:useLocalDpi xmlns:a14="http://schemas.microsoft.com/office/drawing/2010/main" val="0"/>
              </a:ext>
            </a:extLst>
          </a:blip>
          <a:srcRect l="61609" t="20188" r="9819" b="66690"/>
          <a:stretch/>
        </p:blipFill>
        <p:spPr>
          <a:xfrm>
            <a:off x="9625750" y="746579"/>
            <a:ext cx="1959429" cy="899885"/>
          </a:xfrm>
          <a:prstGeom prst="rect">
            <a:avLst/>
          </a:prstGeom>
        </p:spPr>
      </p:pic>
      <p:pic>
        <p:nvPicPr>
          <p:cNvPr id="13" name="图片 12">
            <a:extLst>
              <a:ext uri="{FF2B5EF4-FFF2-40B4-BE49-F238E27FC236}">
                <a16:creationId xmlns:a16="http://schemas.microsoft.com/office/drawing/2014/main" id="{EBE3CB11-2323-4B62-8FBC-3DE30401C03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1609" t="20188" r="9819" b="66690"/>
          <a:stretch/>
        </p:blipFill>
        <p:spPr>
          <a:xfrm>
            <a:off x="8168861" y="887621"/>
            <a:ext cx="1052286" cy="483272"/>
          </a:xfrm>
          <a:prstGeom prst="rect">
            <a:avLst/>
          </a:prstGeom>
        </p:spPr>
      </p:pic>
      <p:sp>
        <p:nvSpPr>
          <p:cNvPr id="16" name="等腰三角形 15">
            <a:extLst>
              <a:ext uri="{FF2B5EF4-FFF2-40B4-BE49-F238E27FC236}">
                <a16:creationId xmlns:a16="http://schemas.microsoft.com/office/drawing/2014/main" id="{DD2F7C09-1BB6-4D60-9E66-A8EC6007CCDB}"/>
              </a:ext>
            </a:extLst>
          </p:cNvPr>
          <p:cNvSpPr/>
          <p:nvPr/>
        </p:nvSpPr>
        <p:spPr>
          <a:xfrm>
            <a:off x="6364795" y="1892448"/>
            <a:ext cx="647700" cy="552450"/>
          </a:xfrm>
          <a:prstGeom prst="triangle">
            <a:avLst/>
          </a:prstGeom>
          <a:solidFill>
            <a:srgbClr val="C0000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a:extLst>
              <a:ext uri="{FF2B5EF4-FFF2-40B4-BE49-F238E27FC236}">
                <a16:creationId xmlns:a16="http://schemas.microsoft.com/office/drawing/2014/main" id="{DAF74191-8273-43BD-90D4-A152687A7A85}"/>
              </a:ext>
            </a:extLst>
          </p:cNvPr>
          <p:cNvSpPr/>
          <p:nvPr/>
        </p:nvSpPr>
        <p:spPr>
          <a:xfrm>
            <a:off x="6212395" y="1740048"/>
            <a:ext cx="647700" cy="552450"/>
          </a:xfrm>
          <a:prstGeom prst="triangl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26976748-C7E7-46DA-8521-D517C5E1F611}"/>
              </a:ext>
            </a:extLst>
          </p:cNvPr>
          <p:cNvSpPr txBox="1"/>
          <p:nvPr/>
        </p:nvSpPr>
        <p:spPr>
          <a:xfrm>
            <a:off x="7445771" y="1795114"/>
            <a:ext cx="3584179" cy="584775"/>
          </a:xfrm>
          <a:prstGeom prst="rect">
            <a:avLst/>
          </a:prstGeom>
          <a:noFill/>
        </p:spPr>
        <p:txBody>
          <a:bodyPr wrap="square" rtlCol="0">
            <a:spAutoFit/>
          </a:bodyPr>
          <a:lstStyle/>
          <a:p>
            <a:r>
              <a:rPr lang="en-US" altLang="zh-CN" sz="3200" dirty="0">
                <a:latin typeface="微软雅黑" panose="020B0503020204020204" pitchFamily="34" charset="-122"/>
                <a:ea typeface="微软雅黑" panose="020B0503020204020204" pitchFamily="34" charset="-122"/>
              </a:rPr>
              <a:t>01.Introduction</a:t>
            </a:r>
            <a:endParaRPr lang="zh-CN" altLang="en-US" sz="3200" dirty="0">
              <a:latin typeface="微软雅黑" panose="020B0503020204020204" pitchFamily="34" charset="-122"/>
              <a:ea typeface="微软雅黑" panose="020B0503020204020204" pitchFamily="34" charset="-122"/>
            </a:endParaRPr>
          </a:p>
        </p:txBody>
      </p:sp>
      <p:sp>
        <p:nvSpPr>
          <p:cNvPr id="18" name="等腰三角形 17">
            <a:extLst>
              <a:ext uri="{FF2B5EF4-FFF2-40B4-BE49-F238E27FC236}">
                <a16:creationId xmlns:a16="http://schemas.microsoft.com/office/drawing/2014/main" id="{2FECEC2D-06D6-4599-B045-1829020E03DD}"/>
              </a:ext>
            </a:extLst>
          </p:cNvPr>
          <p:cNvSpPr/>
          <p:nvPr/>
        </p:nvSpPr>
        <p:spPr>
          <a:xfrm>
            <a:off x="6445123" y="2858686"/>
            <a:ext cx="647700" cy="552450"/>
          </a:xfrm>
          <a:prstGeom prst="triangle">
            <a:avLst/>
          </a:prstGeom>
          <a:solidFill>
            <a:srgbClr val="C0000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a:extLst>
              <a:ext uri="{FF2B5EF4-FFF2-40B4-BE49-F238E27FC236}">
                <a16:creationId xmlns:a16="http://schemas.microsoft.com/office/drawing/2014/main" id="{0D5FDDA2-7224-45F8-91AC-E7339B8EBFA6}"/>
              </a:ext>
            </a:extLst>
          </p:cNvPr>
          <p:cNvSpPr/>
          <p:nvPr/>
        </p:nvSpPr>
        <p:spPr>
          <a:xfrm>
            <a:off x="6292723" y="2706286"/>
            <a:ext cx="647700" cy="552450"/>
          </a:xfrm>
          <a:prstGeom prst="triangl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167A957E-12C2-45A4-B3EC-7B7885601C15}"/>
              </a:ext>
            </a:extLst>
          </p:cNvPr>
          <p:cNvSpPr txBox="1"/>
          <p:nvPr/>
        </p:nvSpPr>
        <p:spPr>
          <a:xfrm>
            <a:off x="7392047" y="2761352"/>
            <a:ext cx="3584179" cy="584775"/>
          </a:xfrm>
          <a:prstGeom prst="rect">
            <a:avLst/>
          </a:prstGeom>
          <a:noFill/>
        </p:spPr>
        <p:txBody>
          <a:bodyPr wrap="square" rtlCol="0">
            <a:spAutoFit/>
          </a:bodyPr>
          <a:lstStyle/>
          <a:p>
            <a:r>
              <a:rPr lang="en-US" altLang="zh-CN" sz="3200" dirty="0">
                <a:latin typeface="微软雅黑" panose="020B0503020204020204" pitchFamily="34" charset="-122"/>
                <a:ea typeface="微软雅黑" panose="020B0503020204020204" pitchFamily="34" charset="-122"/>
              </a:rPr>
              <a:t>02.Functions</a:t>
            </a:r>
            <a:endParaRPr lang="zh-CN" altLang="en-US" sz="3200" dirty="0">
              <a:latin typeface="微软雅黑" panose="020B0503020204020204" pitchFamily="34" charset="-122"/>
              <a:ea typeface="微软雅黑" panose="020B0503020204020204" pitchFamily="34" charset="-122"/>
            </a:endParaRPr>
          </a:p>
        </p:txBody>
      </p:sp>
      <p:sp>
        <p:nvSpPr>
          <p:cNvPr id="21" name="等腰三角形 20">
            <a:extLst>
              <a:ext uri="{FF2B5EF4-FFF2-40B4-BE49-F238E27FC236}">
                <a16:creationId xmlns:a16="http://schemas.microsoft.com/office/drawing/2014/main" id="{CA2FE9F6-F478-481B-8E67-494F9230A3D6}"/>
              </a:ext>
            </a:extLst>
          </p:cNvPr>
          <p:cNvSpPr/>
          <p:nvPr/>
        </p:nvSpPr>
        <p:spPr>
          <a:xfrm>
            <a:off x="6424724" y="3871275"/>
            <a:ext cx="647700" cy="552450"/>
          </a:xfrm>
          <a:prstGeom prst="triangle">
            <a:avLst/>
          </a:prstGeom>
          <a:solidFill>
            <a:srgbClr val="C0000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a:extLst>
              <a:ext uri="{FF2B5EF4-FFF2-40B4-BE49-F238E27FC236}">
                <a16:creationId xmlns:a16="http://schemas.microsoft.com/office/drawing/2014/main" id="{07969F9F-CFB7-4CB9-B9CB-F2EEE1DD679F}"/>
              </a:ext>
            </a:extLst>
          </p:cNvPr>
          <p:cNvSpPr/>
          <p:nvPr/>
        </p:nvSpPr>
        <p:spPr>
          <a:xfrm>
            <a:off x="6272324" y="3718875"/>
            <a:ext cx="647700" cy="552450"/>
          </a:xfrm>
          <a:prstGeom prst="triangl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107A1130-497A-4034-88C9-727D9B841166}"/>
              </a:ext>
            </a:extLst>
          </p:cNvPr>
          <p:cNvSpPr txBox="1"/>
          <p:nvPr/>
        </p:nvSpPr>
        <p:spPr>
          <a:xfrm>
            <a:off x="7392047" y="3798386"/>
            <a:ext cx="4415550" cy="584775"/>
          </a:xfrm>
          <a:prstGeom prst="rect">
            <a:avLst/>
          </a:prstGeom>
          <a:noFill/>
        </p:spPr>
        <p:txBody>
          <a:bodyPr wrap="square" rtlCol="0">
            <a:spAutoFit/>
          </a:bodyPr>
          <a:lstStyle/>
          <a:p>
            <a:r>
              <a:rPr lang="en-US" altLang="zh-CN" sz="3200" dirty="0">
                <a:latin typeface="微软雅黑" panose="020B0503020204020204" pitchFamily="34" charset="-122"/>
                <a:ea typeface="微软雅黑" panose="020B0503020204020204" pitchFamily="34" charset="-122"/>
              </a:rPr>
              <a:t>03.UML</a:t>
            </a:r>
            <a:endParaRPr lang="zh-CN" altLang="en-US" sz="3200" dirty="0">
              <a:latin typeface="微软雅黑" panose="020B0503020204020204" pitchFamily="34" charset="-122"/>
              <a:ea typeface="微软雅黑" panose="020B0503020204020204" pitchFamily="34" charset="-122"/>
            </a:endParaRPr>
          </a:p>
        </p:txBody>
      </p:sp>
      <p:sp>
        <p:nvSpPr>
          <p:cNvPr id="5" name="等腰三角形 4">
            <a:extLst>
              <a:ext uri="{FF2B5EF4-FFF2-40B4-BE49-F238E27FC236}">
                <a16:creationId xmlns:a16="http://schemas.microsoft.com/office/drawing/2014/main" id="{C27D6E00-D23C-5558-ABE5-2C289B7045D7}"/>
              </a:ext>
            </a:extLst>
          </p:cNvPr>
          <p:cNvSpPr/>
          <p:nvPr/>
        </p:nvSpPr>
        <p:spPr>
          <a:xfrm>
            <a:off x="6445123" y="4942412"/>
            <a:ext cx="647700" cy="552450"/>
          </a:xfrm>
          <a:prstGeom prst="triangle">
            <a:avLst/>
          </a:prstGeom>
          <a:solidFill>
            <a:srgbClr val="C0000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a:extLst>
              <a:ext uri="{FF2B5EF4-FFF2-40B4-BE49-F238E27FC236}">
                <a16:creationId xmlns:a16="http://schemas.microsoft.com/office/drawing/2014/main" id="{518877B3-AAB3-6840-8DCE-546D88E4FE8E}"/>
              </a:ext>
            </a:extLst>
          </p:cNvPr>
          <p:cNvSpPr/>
          <p:nvPr/>
        </p:nvSpPr>
        <p:spPr>
          <a:xfrm>
            <a:off x="6292723" y="4790012"/>
            <a:ext cx="647700" cy="552450"/>
          </a:xfrm>
          <a:prstGeom prst="triangl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7431463-D1AA-629E-9E05-13CB9807F8D1}"/>
              </a:ext>
            </a:extLst>
          </p:cNvPr>
          <p:cNvSpPr txBox="1"/>
          <p:nvPr/>
        </p:nvSpPr>
        <p:spPr>
          <a:xfrm>
            <a:off x="7462556" y="5784247"/>
            <a:ext cx="3584179" cy="584775"/>
          </a:xfrm>
          <a:prstGeom prst="rect">
            <a:avLst/>
          </a:prstGeom>
          <a:noFill/>
        </p:spPr>
        <p:txBody>
          <a:bodyPr wrap="square" rtlCol="0">
            <a:spAutoFit/>
          </a:bodyPr>
          <a:lstStyle/>
          <a:p>
            <a:r>
              <a:rPr lang="en-US" altLang="zh-CN" sz="3200" dirty="0">
                <a:latin typeface="微软雅黑" panose="020B0503020204020204" pitchFamily="34" charset="-122"/>
                <a:ea typeface="微软雅黑" panose="020B0503020204020204" pitchFamily="34" charset="-122"/>
              </a:rPr>
              <a:t>05.Test</a:t>
            </a:r>
            <a:endParaRPr lang="zh-CN" altLang="en-US" sz="3200" dirty="0">
              <a:latin typeface="微软雅黑" panose="020B0503020204020204" pitchFamily="34" charset="-122"/>
              <a:ea typeface="微软雅黑" panose="020B0503020204020204" pitchFamily="34" charset="-122"/>
            </a:endParaRPr>
          </a:p>
        </p:txBody>
      </p:sp>
      <p:sp>
        <p:nvSpPr>
          <p:cNvPr id="24" name="等腰三角形 17">
            <a:extLst>
              <a:ext uri="{FF2B5EF4-FFF2-40B4-BE49-F238E27FC236}">
                <a16:creationId xmlns:a16="http://schemas.microsoft.com/office/drawing/2014/main" id="{9B514C85-9071-5A1B-0BD3-E6AD2BA3E292}"/>
              </a:ext>
            </a:extLst>
          </p:cNvPr>
          <p:cNvSpPr/>
          <p:nvPr/>
        </p:nvSpPr>
        <p:spPr>
          <a:xfrm>
            <a:off x="6449618" y="5995399"/>
            <a:ext cx="647700" cy="552450"/>
          </a:xfrm>
          <a:prstGeom prst="triangle">
            <a:avLst/>
          </a:prstGeom>
          <a:solidFill>
            <a:srgbClr val="C0000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18">
            <a:extLst>
              <a:ext uri="{FF2B5EF4-FFF2-40B4-BE49-F238E27FC236}">
                <a16:creationId xmlns:a16="http://schemas.microsoft.com/office/drawing/2014/main" id="{1360835C-AAA9-D9F7-06A3-5C939B97B421}"/>
              </a:ext>
            </a:extLst>
          </p:cNvPr>
          <p:cNvSpPr/>
          <p:nvPr/>
        </p:nvSpPr>
        <p:spPr>
          <a:xfrm>
            <a:off x="6297218" y="5842999"/>
            <a:ext cx="647700" cy="552450"/>
          </a:xfrm>
          <a:prstGeom prst="triangl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a:extLst>
              <a:ext uri="{FF2B5EF4-FFF2-40B4-BE49-F238E27FC236}">
                <a16:creationId xmlns:a16="http://schemas.microsoft.com/office/drawing/2014/main" id="{9845BC7F-C121-EF78-5460-0490B6130D18}"/>
              </a:ext>
            </a:extLst>
          </p:cNvPr>
          <p:cNvSpPr txBox="1"/>
          <p:nvPr/>
        </p:nvSpPr>
        <p:spPr>
          <a:xfrm>
            <a:off x="7448810" y="4835420"/>
            <a:ext cx="4415550" cy="861774"/>
          </a:xfrm>
          <a:prstGeom prst="rect">
            <a:avLst/>
          </a:prstGeom>
          <a:noFill/>
        </p:spPr>
        <p:txBody>
          <a:bodyPr wrap="square" rtlCol="0">
            <a:spAutoFit/>
          </a:bodyPr>
          <a:lstStyle/>
          <a:p>
            <a:r>
              <a:rPr lang="en-US" altLang="zh-CN" sz="3200" dirty="0">
                <a:latin typeface="微软雅黑" panose="020B0503020204020204" pitchFamily="34" charset="-122"/>
                <a:ea typeface="微软雅黑" panose="020B0503020204020204" pitchFamily="34" charset="-122"/>
              </a:rPr>
              <a:t>04.Construction idea</a:t>
            </a:r>
            <a:endParaRPr lang="zh-CN" altLang="en-US" sz="3200" dirty="0">
              <a:latin typeface="微软雅黑" panose="020B0503020204020204" pitchFamily="34" charset="-122"/>
              <a:ea typeface="微软雅黑" panose="020B0503020204020204" pitchFamily="34" charset="-122"/>
            </a:endParaRPr>
          </a:p>
          <a:p>
            <a:endParaRPr lang="en-US" dirty="0"/>
          </a:p>
        </p:txBody>
      </p:sp>
    </p:spTree>
    <p:extLst>
      <p:ext uri="{BB962C8B-B14F-4D97-AF65-F5344CB8AC3E}">
        <p14:creationId xmlns:p14="http://schemas.microsoft.com/office/powerpoint/2010/main" val="41487707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1+#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000" fill="hold"/>
                                        <p:tgtEl>
                                          <p:spTgt spid="12"/>
                                        </p:tgtEl>
                                        <p:attrNameLst>
                                          <p:attrName>ppt_x</p:attrName>
                                        </p:attrNameLst>
                                      </p:cBhvr>
                                      <p:tavLst>
                                        <p:tav tm="0">
                                          <p:val>
                                            <p:strVal val="1+#ppt_w/2"/>
                                          </p:val>
                                        </p:tav>
                                        <p:tav tm="100000">
                                          <p:val>
                                            <p:strVal val="#ppt_x"/>
                                          </p:val>
                                        </p:tav>
                                      </p:tavLst>
                                    </p:anim>
                                    <p:anim calcmode="lin" valueType="num">
                                      <p:cBhvr additive="base">
                                        <p:cTn id="12" dur="10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1+#ppt_w/2"/>
                                          </p:val>
                                        </p:tav>
                                        <p:tav tm="100000">
                                          <p:val>
                                            <p:strVal val="#ppt_x"/>
                                          </p:val>
                                        </p:tav>
                                      </p:tavLst>
                                    </p:anim>
                                    <p:anim calcmode="lin" valueType="num">
                                      <p:cBhvr additive="base">
                                        <p:cTn id="16" dur="1000" fill="hold"/>
                                        <p:tgtEl>
                                          <p:spTgt spid="13"/>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par>
                                <p:cTn id="20" presetID="2" presetClass="entr" presetSubtype="4"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ppt_x"/>
                                          </p:val>
                                        </p:tav>
                                        <p:tav tm="100000">
                                          <p:val>
                                            <p:strVal val="#ppt_x"/>
                                          </p:val>
                                        </p:tav>
                                      </p:tavLst>
                                    </p:anim>
                                    <p:anim calcmode="lin" valueType="num">
                                      <p:cBhvr additive="base">
                                        <p:cTn id="27" dur="500" fill="hold"/>
                                        <p:tgtEl>
                                          <p:spTgt spid="1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ppt_x"/>
                                          </p:val>
                                        </p:tav>
                                        <p:tav tm="100000">
                                          <p:val>
                                            <p:strVal val="#ppt_x"/>
                                          </p:val>
                                        </p:tav>
                                      </p:tavLst>
                                    </p:anim>
                                    <p:anim calcmode="lin" valueType="num">
                                      <p:cBhvr additive="base">
                                        <p:cTn id="31" dur="500" fill="hold"/>
                                        <p:tgtEl>
                                          <p:spTgt spid="18"/>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ppt_x"/>
                                          </p:val>
                                        </p:tav>
                                        <p:tav tm="100000">
                                          <p:val>
                                            <p:strVal val="#ppt_x"/>
                                          </p:val>
                                        </p:tav>
                                      </p:tavLst>
                                    </p:anim>
                                    <p:anim calcmode="lin" valueType="num">
                                      <p:cBhvr additive="base">
                                        <p:cTn id="35" dur="500" fill="hold"/>
                                        <p:tgtEl>
                                          <p:spTgt spid="19"/>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additive="base">
                                        <p:cTn id="38" dur="500" fill="hold"/>
                                        <p:tgtEl>
                                          <p:spTgt spid="21"/>
                                        </p:tgtEl>
                                        <p:attrNameLst>
                                          <p:attrName>ppt_x</p:attrName>
                                        </p:attrNameLst>
                                      </p:cBhvr>
                                      <p:tavLst>
                                        <p:tav tm="0">
                                          <p:val>
                                            <p:strVal val="#ppt_x"/>
                                          </p:val>
                                        </p:tav>
                                        <p:tav tm="100000">
                                          <p:val>
                                            <p:strVal val="#ppt_x"/>
                                          </p:val>
                                        </p:tav>
                                      </p:tavLst>
                                    </p:anim>
                                    <p:anim calcmode="lin" valueType="num">
                                      <p:cBhvr additive="base">
                                        <p:cTn id="39" dur="500" fill="hold"/>
                                        <p:tgtEl>
                                          <p:spTgt spid="21"/>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ppt_x"/>
                                          </p:val>
                                        </p:tav>
                                        <p:tav tm="100000">
                                          <p:val>
                                            <p:strVal val="#ppt_x"/>
                                          </p:val>
                                        </p:tav>
                                      </p:tavLst>
                                    </p:anim>
                                    <p:anim calcmode="lin" valueType="num">
                                      <p:cBhvr additive="base">
                                        <p:cTn id="43" dur="500" fill="hold"/>
                                        <p:tgtEl>
                                          <p:spTgt spid="22"/>
                                        </p:tgtEl>
                                        <p:attrNameLst>
                                          <p:attrName>ppt_y</p:attrName>
                                        </p:attrNameLst>
                                      </p:cBhvr>
                                      <p:tavLst>
                                        <p:tav tm="0">
                                          <p:val>
                                            <p:strVal val="1+#ppt_h/2"/>
                                          </p:val>
                                        </p:tav>
                                        <p:tav tm="100000">
                                          <p:val>
                                            <p:strVal val="#ppt_y"/>
                                          </p:val>
                                        </p:tav>
                                      </p:tavLst>
                                    </p:anim>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par>
                                <p:cTn id="53" presetID="2" presetClass="entr" presetSubtype="4" fill="hold" grpId="0" nodeType="with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ppt_x"/>
                                          </p:val>
                                        </p:tav>
                                        <p:tav tm="100000">
                                          <p:val>
                                            <p:strVal val="#ppt_x"/>
                                          </p:val>
                                        </p:tav>
                                      </p:tavLst>
                                    </p:anim>
                                    <p:anim calcmode="lin" valueType="num">
                                      <p:cBhvr additive="base">
                                        <p:cTn id="56" dur="500" fill="hold"/>
                                        <p:tgtEl>
                                          <p:spTgt spid="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6"/>
                                        </p:tgtEl>
                                        <p:attrNameLst>
                                          <p:attrName>style.visibility</p:attrName>
                                        </p:attrNameLst>
                                      </p:cBhvr>
                                      <p:to>
                                        <p:strVal val="visible"/>
                                      </p:to>
                                    </p:set>
                                    <p:anim calcmode="lin" valueType="num">
                                      <p:cBhvr additive="base">
                                        <p:cTn id="59" dur="500" fill="hold"/>
                                        <p:tgtEl>
                                          <p:spTgt spid="6"/>
                                        </p:tgtEl>
                                        <p:attrNameLst>
                                          <p:attrName>ppt_x</p:attrName>
                                        </p:attrNameLst>
                                      </p:cBhvr>
                                      <p:tavLst>
                                        <p:tav tm="0">
                                          <p:val>
                                            <p:strVal val="#ppt_x"/>
                                          </p:val>
                                        </p:tav>
                                        <p:tav tm="100000">
                                          <p:val>
                                            <p:strVal val="#ppt_x"/>
                                          </p:val>
                                        </p:tav>
                                      </p:tavLst>
                                    </p:anim>
                                    <p:anim calcmode="lin" valueType="num">
                                      <p:cBhvr additive="base">
                                        <p:cTn id="60" dur="500" fill="hold"/>
                                        <p:tgtEl>
                                          <p:spTgt spid="6"/>
                                        </p:tgtEl>
                                        <p:attrNameLst>
                                          <p:attrName>ppt_y</p:attrName>
                                        </p:attrNameLst>
                                      </p:cBhvr>
                                      <p:tavLst>
                                        <p:tav tm="0">
                                          <p:val>
                                            <p:strVal val="1+#ppt_h/2"/>
                                          </p:val>
                                        </p:tav>
                                        <p:tav tm="100000">
                                          <p:val>
                                            <p:strVal val="#ppt_y"/>
                                          </p:val>
                                        </p:tav>
                                      </p:tavLst>
                                    </p:anim>
                                  </p:childTnLst>
                                </p:cTn>
                              </p:par>
                              <p:par>
                                <p:cTn id="61" presetID="10" presetClass="entr" presetSubtype="0"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500"/>
                                        <p:tgtEl>
                                          <p:spTgt spid="15"/>
                                        </p:tgtEl>
                                      </p:cBhvr>
                                    </p:animEffect>
                                  </p:childTnLst>
                                </p:cTn>
                              </p:par>
                              <p:par>
                                <p:cTn id="64" presetID="2" presetClass="entr" presetSubtype="4"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 calcmode="lin" valueType="num">
                                      <p:cBhvr additive="base">
                                        <p:cTn id="66" dur="500" fill="hold"/>
                                        <p:tgtEl>
                                          <p:spTgt spid="24"/>
                                        </p:tgtEl>
                                        <p:attrNameLst>
                                          <p:attrName>ppt_x</p:attrName>
                                        </p:attrNameLst>
                                      </p:cBhvr>
                                      <p:tavLst>
                                        <p:tav tm="0">
                                          <p:val>
                                            <p:strVal val="#ppt_x"/>
                                          </p:val>
                                        </p:tav>
                                        <p:tav tm="100000">
                                          <p:val>
                                            <p:strVal val="#ppt_x"/>
                                          </p:val>
                                        </p:tav>
                                      </p:tavLst>
                                    </p:anim>
                                    <p:anim calcmode="lin" valueType="num">
                                      <p:cBhvr additive="base">
                                        <p:cTn id="67" dur="500" fill="hold"/>
                                        <p:tgtEl>
                                          <p:spTgt spid="24"/>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 calcmode="lin" valueType="num">
                                      <p:cBhvr additive="base">
                                        <p:cTn id="70" dur="500" fill="hold"/>
                                        <p:tgtEl>
                                          <p:spTgt spid="25"/>
                                        </p:tgtEl>
                                        <p:attrNameLst>
                                          <p:attrName>ppt_x</p:attrName>
                                        </p:attrNameLst>
                                      </p:cBhvr>
                                      <p:tavLst>
                                        <p:tav tm="0">
                                          <p:val>
                                            <p:strVal val="#ppt_x"/>
                                          </p:val>
                                        </p:tav>
                                        <p:tav tm="100000">
                                          <p:val>
                                            <p:strVal val="#ppt_x"/>
                                          </p:val>
                                        </p:tav>
                                      </p:tavLst>
                                    </p:anim>
                                    <p:anim calcmode="lin" valueType="num">
                                      <p:cBhvr additive="base">
                                        <p:cTn id="71"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6" grpId="0" animBg="1"/>
      <p:bldP spid="14" grpId="0" animBg="1"/>
      <p:bldP spid="17" grpId="0"/>
      <p:bldP spid="18" grpId="0" animBg="1"/>
      <p:bldP spid="19" grpId="0" animBg="1"/>
      <p:bldP spid="20" grpId="0"/>
      <p:bldP spid="21" grpId="0" animBg="1"/>
      <p:bldP spid="22" grpId="0" animBg="1"/>
      <p:bldP spid="23" grpId="0"/>
      <p:bldP spid="5" grpId="0" animBg="1"/>
      <p:bldP spid="6" grpId="0" animBg="1"/>
      <p:bldP spid="15" grpId="0"/>
      <p:bldP spid="24" grpId="0" animBg="1"/>
      <p:bldP spid="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8">
            <a:extLst>
              <a:ext uri="{FF2B5EF4-FFF2-40B4-BE49-F238E27FC236}">
                <a16:creationId xmlns:a16="http://schemas.microsoft.com/office/drawing/2014/main" id="{2FA7F8AA-2A6D-48D5-84DF-E33C4F6FA346}"/>
              </a:ext>
            </a:extLst>
          </p:cNvPr>
          <p:cNvSpPr>
            <a:spLocks noChangeArrowheads="1"/>
          </p:cNvSpPr>
          <p:nvPr/>
        </p:nvSpPr>
        <p:spPr bwMode="auto">
          <a:xfrm>
            <a:off x="1357337" y="2043888"/>
            <a:ext cx="7631648" cy="3664179"/>
          </a:xfrm>
          <a:prstGeom prst="rect">
            <a:avLst/>
          </a:prstGeom>
          <a:solidFill>
            <a:srgbClr val="FFFFFF"/>
          </a:solidFill>
          <a:ln w="25400">
            <a:solidFill>
              <a:srgbClr val="969696"/>
            </a:solidFill>
            <a:miter lim="800000"/>
            <a:headEnd/>
            <a:tailEnd/>
          </a:ln>
        </p:spPr>
        <p:txBody>
          <a:bodyPr anchor="ct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31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a:extLst>
              <a:ext uri="{FF2B5EF4-FFF2-40B4-BE49-F238E27FC236}">
                <a16:creationId xmlns:a16="http://schemas.microsoft.com/office/drawing/2014/main" id="{3DA26AD6-C3F9-4938-A100-97ABB8A418B3}"/>
              </a:ext>
            </a:extLst>
          </p:cNvPr>
          <p:cNvSpPr/>
          <p:nvPr/>
        </p:nvSpPr>
        <p:spPr>
          <a:xfrm>
            <a:off x="217714" y="217714"/>
            <a:ext cx="11735747" cy="640080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a:extLst>
              <a:ext uri="{FF2B5EF4-FFF2-40B4-BE49-F238E27FC236}">
                <a16:creationId xmlns:a16="http://schemas.microsoft.com/office/drawing/2014/main" id="{CD96793D-949E-4C86-99B2-73948094C047}"/>
              </a:ext>
            </a:extLst>
          </p:cNvPr>
          <p:cNvSpPr/>
          <p:nvPr/>
        </p:nvSpPr>
        <p:spPr>
          <a:xfrm rot="1924931" flipV="1">
            <a:off x="546229" y="614657"/>
            <a:ext cx="405021" cy="448416"/>
          </a:xfrm>
          <a:prstGeom prst="triangle">
            <a:avLst/>
          </a:prstGeom>
          <a:solidFill>
            <a:srgbClr val="33894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AD3C2F6F-1970-45E3-A862-6683EE6BC7EC}"/>
              </a:ext>
            </a:extLst>
          </p:cNvPr>
          <p:cNvSpPr/>
          <p:nvPr/>
        </p:nvSpPr>
        <p:spPr>
          <a:xfrm>
            <a:off x="1127882" y="433243"/>
            <a:ext cx="303766" cy="303766"/>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形状 4">
            <a:extLst>
              <a:ext uri="{FF2B5EF4-FFF2-40B4-BE49-F238E27FC236}">
                <a16:creationId xmlns:a16="http://schemas.microsoft.com/office/drawing/2014/main" id="{E4E5EF04-C865-4EC7-91BF-02E353FCB235}"/>
              </a:ext>
            </a:extLst>
          </p:cNvPr>
          <p:cNvSpPr/>
          <p:nvPr/>
        </p:nvSpPr>
        <p:spPr>
          <a:xfrm>
            <a:off x="748739" y="1073512"/>
            <a:ext cx="2139076" cy="170497"/>
          </a:xfrm>
          <a:custGeom>
            <a:avLst/>
            <a:gdLst>
              <a:gd name="connsiteX0" fmla="*/ 0 w 1770743"/>
              <a:gd name="connsiteY0" fmla="*/ 203222 h 203318"/>
              <a:gd name="connsiteX1" fmla="*/ 217714 w 1770743"/>
              <a:gd name="connsiteY1" fmla="*/ 29050 h 203318"/>
              <a:gd name="connsiteX2" fmla="*/ 537029 w 1770743"/>
              <a:gd name="connsiteY2" fmla="*/ 203222 h 203318"/>
              <a:gd name="connsiteX3" fmla="*/ 798286 w 1770743"/>
              <a:gd name="connsiteY3" fmla="*/ 22 h 203318"/>
              <a:gd name="connsiteX4" fmla="*/ 1059543 w 1770743"/>
              <a:gd name="connsiteY4" fmla="*/ 203222 h 203318"/>
              <a:gd name="connsiteX5" fmla="*/ 1306286 w 1770743"/>
              <a:gd name="connsiteY5" fmla="*/ 22 h 203318"/>
              <a:gd name="connsiteX6" fmla="*/ 1567543 w 1770743"/>
              <a:gd name="connsiteY6" fmla="*/ 188707 h 203318"/>
              <a:gd name="connsiteX7" fmla="*/ 1770743 w 1770743"/>
              <a:gd name="connsiteY7" fmla="*/ 22 h 20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0743" h="203318">
                <a:moveTo>
                  <a:pt x="0" y="203222"/>
                </a:moveTo>
                <a:cubicBezTo>
                  <a:pt x="64104" y="116136"/>
                  <a:pt x="128209" y="29050"/>
                  <a:pt x="217714" y="29050"/>
                </a:cubicBezTo>
                <a:cubicBezTo>
                  <a:pt x="307219" y="29050"/>
                  <a:pt x="440267" y="208060"/>
                  <a:pt x="537029" y="203222"/>
                </a:cubicBezTo>
                <a:cubicBezTo>
                  <a:pt x="633791" y="198384"/>
                  <a:pt x="711200" y="22"/>
                  <a:pt x="798286" y="22"/>
                </a:cubicBezTo>
                <a:cubicBezTo>
                  <a:pt x="885372" y="22"/>
                  <a:pt x="974876" y="203222"/>
                  <a:pt x="1059543" y="203222"/>
                </a:cubicBezTo>
                <a:cubicBezTo>
                  <a:pt x="1144210" y="203222"/>
                  <a:pt x="1221619" y="2441"/>
                  <a:pt x="1306286" y="22"/>
                </a:cubicBezTo>
                <a:cubicBezTo>
                  <a:pt x="1390953" y="-2397"/>
                  <a:pt x="1490134" y="188707"/>
                  <a:pt x="1567543" y="188707"/>
                </a:cubicBezTo>
                <a:cubicBezTo>
                  <a:pt x="1644952" y="188707"/>
                  <a:pt x="1707847" y="94364"/>
                  <a:pt x="1770743" y="22"/>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B101AA20-1D41-4AAB-8258-6B0809DE7F22}"/>
              </a:ext>
            </a:extLst>
          </p:cNvPr>
          <p:cNvSpPr txBox="1"/>
          <p:nvPr/>
        </p:nvSpPr>
        <p:spPr>
          <a:xfrm>
            <a:off x="1644340" y="401402"/>
            <a:ext cx="4451659" cy="1077218"/>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01.Introduction</a:t>
            </a:r>
            <a:endParaRPr lang="zh-CN" altLang="en-US" sz="3200" b="1" dirty="0">
              <a:latin typeface="微软雅黑" panose="020B0503020204020204" pitchFamily="34" charset="-122"/>
              <a:ea typeface="微软雅黑" panose="020B0503020204020204" pitchFamily="34" charset="-122"/>
            </a:endParaRPr>
          </a:p>
          <a:p>
            <a:endParaRPr lang="zh-CN" altLang="en-US" sz="3200" b="1" dirty="0">
              <a:latin typeface="微软雅黑" panose="020B0503020204020204" pitchFamily="34" charset="-122"/>
              <a:ea typeface="微软雅黑" panose="020B0503020204020204" pitchFamily="34" charset="-122"/>
            </a:endParaRPr>
          </a:p>
        </p:txBody>
      </p:sp>
      <p:grpSp>
        <p:nvGrpSpPr>
          <p:cNvPr id="8" name="组合 7">
            <a:extLst>
              <a:ext uri="{FF2B5EF4-FFF2-40B4-BE49-F238E27FC236}">
                <a16:creationId xmlns:a16="http://schemas.microsoft.com/office/drawing/2014/main" id="{E682F219-90AB-4BDF-AFA7-5642A76FA905}"/>
              </a:ext>
            </a:extLst>
          </p:cNvPr>
          <p:cNvGrpSpPr/>
          <p:nvPr/>
        </p:nvGrpSpPr>
        <p:grpSpPr>
          <a:xfrm>
            <a:off x="7945146" y="3316092"/>
            <a:ext cx="4058029" cy="4343400"/>
            <a:chOff x="5938838" y="203200"/>
            <a:chExt cx="6253162" cy="6692900"/>
          </a:xfrm>
        </p:grpSpPr>
        <p:pic>
          <p:nvPicPr>
            <p:cNvPr id="9" name="Picture 54">
              <a:extLst>
                <a:ext uri="{FF2B5EF4-FFF2-40B4-BE49-F238E27FC236}">
                  <a16:creationId xmlns:a16="http://schemas.microsoft.com/office/drawing/2014/main" id="{893179FC-79AB-4B33-BA3C-8380B819E53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8838" y="203200"/>
              <a:ext cx="6253162" cy="6692900"/>
            </a:xfrm>
            <a:prstGeom prst="rect">
              <a:avLst/>
            </a:prstGeom>
            <a:noFill/>
            <a:ln>
              <a:noFill/>
            </a:ln>
            <a:effectLst>
              <a:outerShdw dist="228601" dir="4679996" sx="99001" sy="99001" algn="t" rotWithShape="0">
                <a:srgbClr val="000000">
                  <a:alpha val="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直角三角形 3">
              <a:extLst>
                <a:ext uri="{FF2B5EF4-FFF2-40B4-BE49-F238E27FC236}">
                  <a16:creationId xmlns:a16="http://schemas.microsoft.com/office/drawing/2014/main" id="{8FC55F2A-E18C-418D-A6E1-DCED9856BC63}"/>
                </a:ext>
              </a:extLst>
            </p:cNvPr>
            <p:cNvSpPr>
              <a:spLocks/>
            </p:cNvSpPr>
            <p:nvPr/>
          </p:nvSpPr>
          <p:spPr bwMode="auto">
            <a:xfrm rot="21354880">
              <a:off x="6767513" y="895350"/>
              <a:ext cx="2505075" cy="2522537"/>
            </a:xfrm>
            <a:custGeom>
              <a:avLst/>
              <a:gdLst>
                <a:gd name="T0" fmla="*/ 0 w 2505824"/>
                <a:gd name="T1" fmla="*/ 168231 h 2522400"/>
                <a:gd name="T2" fmla="*/ 2502081 w 2505824"/>
                <a:gd name="T3" fmla="*/ 2523085 h 2522400"/>
                <a:gd name="T4" fmla="*/ 1333140 w 2505824"/>
                <a:gd name="T5" fmla="*/ 0 h 2522400"/>
                <a:gd name="T6" fmla="*/ 0 w 2505824"/>
                <a:gd name="T7" fmla="*/ 168231 h 25224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05824" h="2522400">
                  <a:moveTo>
                    <a:pt x="0" y="168186"/>
                  </a:moveTo>
                  <a:lnTo>
                    <a:pt x="2505824" y="2522400"/>
                  </a:lnTo>
                  <a:lnTo>
                    <a:pt x="1335135" y="0"/>
                  </a:lnTo>
                  <a:lnTo>
                    <a:pt x="0" y="168186"/>
                  </a:lnTo>
                  <a:close/>
                </a:path>
              </a:pathLst>
            </a:custGeom>
            <a:solidFill>
              <a:srgbClr val="F3B1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dirty="0"/>
            </a:p>
          </p:txBody>
        </p:sp>
        <p:sp>
          <p:nvSpPr>
            <p:cNvPr id="11" name="直角三角形 3">
              <a:extLst>
                <a:ext uri="{FF2B5EF4-FFF2-40B4-BE49-F238E27FC236}">
                  <a16:creationId xmlns:a16="http://schemas.microsoft.com/office/drawing/2014/main" id="{EA17672E-857B-4393-A12D-3668DFEBD6CA}"/>
                </a:ext>
              </a:extLst>
            </p:cNvPr>
            <p:cNvSpPr>
              <a:spLocks/>
            </p:cNvSpPr>
            <p:nvPr/>
          </p:nvSpPr>
          <p:spPr bwMode="auto">
            <a:xfrm>
              <a:off x="6699250" y="1160462"/>
              <a:ext cx="2640013" cy="2498725"/>
            </a:xfrm>
            <a:custGeom>
              <a:avLst/>
              <a:gdLst>
                <a:gd name="T0" fmla="*/ 1348351 w 2639568"/>
                <a:gd name="T1" fmla="*/ 2499549 h 2498519"/>
                <a:gd name="T2" fmla="*/ 0 w 2639568"/>
                <a:gd name="T3" fmla="*/ 0 h 2498519"/>
                <a:gd name="T4" fmla="*/ 2641793 w 2639568"/>
                <a:gd name="T5" fmla="*/ 2145836 h 2498519"/>
                <a:gd name="T6" fmla="*/ 1348351 w 2639568"/>
                <a:gd name="T7" fmla="*/ 2499549 h 24985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39568" h="2498519">
                  <a:moveTo>
                    <a:pt x="1347216" y="2498519"/>
                  </a:moveTo>
                  <a:lnTo>
                    <a:pt x="0" y="0"/>
                  </a:lnTo>
                  <a:lnTo>
                    <a:pt x="2639568" y="2144951"/>
                  </a:lnTo>
                  <a:lnTo>
                    <a:pt x="1347216" y="2498519"/>
                  </a:lnTo>
                  <a:close/>
                </a:path>
              </a:pathLst>
            </a:custGeom>
            <a:solidFill>
              <a:srgbClr val="1C48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sp>
        <p:nvSpPr>
          <p:cNvPr id="16" name="矩形: 圆角 15">
            <a:extLst>
              <a:ext uri="{FF2B5EF4-FFF2-40B4-BE49-F238E27FC236}">
                <a16:creationId xmlns:a16="http://schemas.microsoft.com/office/drawing/2014/main" id="{3112BB1F-1A43-4A13-A808-6624830A1959}"/>
              </a:ext>
            </a:extLst>
          </p:cNvPr>
          <p:cNvSpPr/>
          <p:nvPr/>
        </p:nvSpPr>
        <p:spPr>
          <a:xfrm>
            <a:off x="3885402" y="1755418"/>
            <a:ext cx="2502876" cy="872094"/>
          </a:xfrm>
          <a:prstGeom prst="roundRect">
            <a:avLst>
              <a:gd name="adj" fmla="val 50000"/>
            </a:avLst>
          </a:prstGeom>
          <a:solidFill>
            <a:srgbClr val="338942"/>
          </a:solidFill>
          <a:ln w="76200">
            <a:solidFill>
              <a:srgbClr val="3389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id="{3A5DC251-89D4-4ABE-8BEE-3C6C40A7B96B}"/>
              </a:ext>
            </a:extLst>
          </p:cNvPr>
          <p:cNvSpPr/>
          <p:nvPr/>
        </p:nvSpPr>
        <p:spPr>
          <a:xfrm>
            <a:off x="3708740" y="1607841"/>
            <a:ext cx="2502876" cy="872094"/>
          </a:xfrm>
          <a:prstGeom prst="roundRect">
            <a:avLst>
              <a:gd name="adj" fmla="val 50000"/>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8EB2A5C1-B6FC-40F5-8D6F-858BB4255030}"/>
              </a:ext>
            </a:extLst>
          </p:cNvPr>
          <p:cNvSpPr/>
          <p:nvPr/>
        </p:nvSpPr>
        <p:spPr>
          <a:xfrm>
            <a:off x="1947985" y="2965964"/>
            <a:ext cx="303766" cy="303766"/>
          </a:xfrm>
          <a:prstGeom prst="ellipse">
            <a:avLst/>
          </a:prstGeom>
          <a:noFill/>
          <a:ln w="76200">
            <a:solidFill>
              <a:srgbClr val="3389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85803428-1F02-40B6-8B4E-05A788B04D10}"/>
              </a:ext>
            </a:extLst>
          </p:cNvPr>
          <p:cNvSpPr txBox="1"/>
          <p:nvPr/>
        </p:nvSpPr>
        <p:spPr>
          <a:xfrm>
            <a:off x="2342513" y="2915982"/>
            <a:ext cx="7127999"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Frame --- Hospital</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Management</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System(HMS) driven</a:t>
            </a:r>
            <a:endParaRPr lang="zh-CN" altLang="en-US" sz="2000" dirty="0">
              <a:latin typeface="微软雅黑" panose="020B0503020204020204" pitchFamily="34" charset="-122"/>
              <a:ea typeface="微软雅黑" panose="020B0503020204020204" pitchFamily="34" charset="-122"/>
            </a:endParaRPr>
          </a:p>
        </p:txBody>
      </p:sp>
      <p:sp>
        <p:nvSpPr>
          <p:cNvPr id="21" name="椭圆 20">
            <a:extLst>
              <a:ext uri="{FF2B5EF4-FFF2-40B4-BE49-F238E27FC236}">
                <a16:creationId xmlns:a16="http://schemas.microsoft.com/office/drawing/2014/main" id="{4DE6C8CC-05DB-41CB-A046-4B96F9365879}"/>
              </a:ext>
            </a:extLst>
          </p:cNvPr>
          <p:cNvSpPr/>
          <p:nvPr/>
        </p:nvSpPr>
        <p:spPr>
          <a:xfrm>
            <a:off x="1947985" y="3614064"/>
            <a:ext cx="303766" cy="303766"/>
          </a:xfrm>
          <a:prstGeom prst="ellipse">
            <a:avLst/>
          </a:prstGeom>
          <a:noFill/>
          <a:ln w="76200">
            <a:solidFill>
              <a:srgbClr val="F3B1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5F49908B-7A9B-4FC0-8D3B-D445A822960C}"/>
              </a:ext>
            </a:extLst>
          </p:cNvPr>
          <p:cNvSpPr txBox="1"/>
          <p:nvPr/>
        </p:nvSpPr>
        <p:spPr>
          <a:xfrm>
            <a:off x="2298467" y="3437853"/>
            <a:ext cx="3864731" cy="707886"/>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Basic consultation record functions</a:t>
            </a:r>
            <a:endParaRPr lang="zh-CN" altLang="en-US" sz="2000" dirty="0">
              <a:latin typeface="微软雅黑" panose="020B0503020204020204" pitchFamily="34" charset="-122"/>
              <a:ea typeface="微软雅黑" panose="020B0503020204020204" pitchFamily="34" charset="-122"/>
            </a:endParaRPr>
          </a:p>
        </p:txBody>
      </p:sp>
      <p:sp>
        <p:nvSpPr>
          <p:cNvPr id="23" name="椭圆 22">
            <a:extLst>
              <a:ext uri="{FF2B5EF4-FFF2-40B4-BE49-F238E27FC236}">
                <a16:creationId xmlns:a16="http://schemas.microsoft.com/office/drawing/2014/main" id="{F4303051-EC51-489B-AAD8-CC0B2305E966}"/>
              </a:ext>
            </a:extLst>
          </p:cNvPr>
          <p:cNvSpPr/>
          <p:nvPr/>
        </p:nvSpPr>
        <p:spPr>
          <a:xfrm>
            <a:off x="1978691" y="4262164"/>
            <a:ext cx="303766" cy="303766"/>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FD67E7AE-C3D7-403F-ABF9-9248FE692B4E}"/>
              </a:ext>
            </a:extLst>
          </p:cNvPr>
          <p:cNvSpPr txBox="1"/>
          <p:nvPr/>
        </p:nvSpPr>
        <p:spPr>
          <a:xfrm>
            <a:off x="2282457" y="4145739"/>
            <a:ext cx="3864731"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Save data when HMS</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excited</a:t>
            </a:r>
            <a:endParaRPr lang="zh-CN" altLang="en-US" sz="2000" dirty="0">
              <a:latin typeface="微软雅黑" panose="020B0503020204020204" pitchFamily="34" charset="-122"/>
              <a:ea typeface="微软雅黑" panose="020B0503020204020204" pitchFamily="34" charset="-122"/>
            </a:endParaRPr>
          </a:p>
        </p:txBody>
      </p:sp>
      <p:sp>
        <p:nvSpPr>
          <p:cNvPr id="25" name="椭圆 24">
            <a:extLst>
              <a:ext uri="{FF2B5EF4-FFF2-40B4-BE49-F238E27FC236}">
                <a16:creationId xmlns:a16="http://schemas.microsoft.com/office/drawing/2014/main" id="{9FEA23A0-2C4B-442D-9F4F-4873D992FC6B}"/>
              </a:ext>
            </a:extLst>
          </p:cNvPr>
          <p:cNvSpPr/>
          <p:nvPr/>
        </p:nvSpPr>
        <p:spPr>
          <a:xfrm>
            <a:off x="1978691" y="4980008"/>
            <a:ext cx="303766" cy="303766"/>
          </a:xfrm>
          <a:prstGeom prst="ellipse">
            <a:avLst/>
          </a:prstGeom>
          <a:noFill/>
          <a:ln w="76200">
            <a:solidFill>
              <a:srgbClr val="2F6E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E7B6420-9A6A-3186-76C2-ED1FBC6CB81E}"/>
              </a:ext>
            </a:extLst>
          </p:cNvPr>
          <p:cNvSpPr txBox="1"/>
          <p:nvPr/>
        </p:nvSpPr>
        <p:spPr>
          <a:xfrm>
            <a:off x="2298467" y="4969533"/>
            <a:ext cx="5067533"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Keep all doctor’s consultation history</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427823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P spid="22" grpId="0"/>
      <p:bldP spid="23" grpId="0" animBg="1"/>
      <p:bldP spid="24" grpId="0"/>
      <p:bldP spid="25"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DA26AD6-C3F9-4938-A100-97ABB8A418B3}"/>
              </a:ext>
            </a:extLst>
          </p:cNvPr>
          <p:cNvSpPr/>
          <p:nvPr/>
        </p:nvSpPr>
        <p:spPr>
          <a:xfrm>
            <a:off x="217714" y="217714"/>
            <a:ext cx="11735747" cy="640080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a:extLst>
              <a:ext uri="{FF2B5EF4-FFF2-40B4-BE49-F238E27FC236}">
                <a16:creationId xmlns:a16="http://schemas.microsoft.com/office/drawing/2014/main" id="{CD96793D-949E-4C86-99B2-73948094C047}"/>
              </a:ext>
            </a:extLst>
          </p:cNvPr>
          <p:cNvSpPr/>
          <p:nvPr/>
        </p:nvSpPr>
        <p:spPr>
          <a:xfrm rot="1924931" flipV="1">
            <a:off x="546229" y="614657"/>
            <a:ext cx="405021" cy="448416"/>
          </a:xfrm>
          <a:prstGeom prst="triangle">
            <a:avLst/>
          </a:prstGeom>
          <a:solidFill>
            <a:srgbClr val="33894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AD3C2F6F-1970-45E3-A862-6683EE6BC7EC}"/>
              </a:ext>
            </a:extLst>
          </p:cNvPr>
          <p:cNvSpPr/>
          <p:nvPr/>
        </p:nvSpPr>
        <p:spPr>
          <a:xfrm>
            <a:off x="1127882" y="433243"/>
            <a:ext cx="303766" cy="303766"/>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形状 4">
            <a:extLst>
              <a:ext uri="{FF2B5EF4-FFF2-40B4-BE49-F238E27FC236}">
                <a16:creationId xmlns:a16="http://schemas.microsoft.com/office/drawing/2014/main" id="{E4E5EF04-C865-4EC7-91BF-02E353FCB235}"/>
              </a:ext>
            </a:extLst>
          </p:cNvPr>
          <p:cNvSpPr/>
          <p:nvPr/>
        </p:nvSpPr>
        <p:spPr>
          <a:xfrm>
            <a:off x="748739" y="1073512"/>
            <a:ext cx="2139076" cy="170497"/>
          </a:xfrm>
          <a:custGeom>
            <a:avLst/>
            <a:gdLst>
              <a:gd name="connsiteX0" fmla="*/ 0 w 1770743"/>
              <a:gd name="connsiteY0" fmla="*/ 203222 h 203318"/>
              <a:gd name="connsiteX1" fmla="*/ 217714 w 1770743"/>
              <a:gd name="connsiteY1" fmla="*/ 29050 h 203318"/>
              <a:gd name="connsiteX2" fmla="*/ 537029 w 1770743"/>
              <a:gd name="connsiteY2" fmla="*/ 203222 h 203318"/>
              <a:gd name="connsiteX3" fmla="*/ 798286 w 1770743"/>
              <a:gd name="connsiteY3" fmla="*/ 22 h 203318"/>
              <a:gd name="connsiteX4" fmla="*/ 1059543 w 1770743"/>
              <a:gd name="connsiteY4" fmla="*/ 203222 h 203318"/>
              <a:gd name="connsiteX5" fmla="*/ 1306286 w 1770743"/>
              <a:gd name="connsiteY5" fmla="*/ 22 h 203318"/>
              <a:gd name="connsiteX6" fmla="*/ 1567543 w 1770743"/>
              <a:gd name="connsiteY6" fmla="*/ 188707 h 203318"/>
              <a:gd name="connsiteX7" fmla="*/ 1770743 w 1770743"/>
              <a:gd name="connsiteY7" fmla="*/ 22 h 20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0743" h="203318">
                <a:moveTo>
                  <a:pt x="0" y="203222"/>
                </a:moveTo>
                <a:cubicBezTo>
                  <a:pt x="64104" y="116136"/>
                  <a:pt x="128209" y="29050"/>
                  <a:pt x="217714" y="29050"/>
                </a:cubicBezTo>
                <a:cubicBezTo>
                  <a:pt x="307219" y="29050"/>
                  <a:pt x="440267" y="208060"/>
                  <a:pt x="537029" y="203222"/>
                </a:cubicBezTo>
                <a:cubicBezTo>
                  <a:pt x="633791" y="198384"/>
                  <a:pt x="711200" y="22"/>
                  <a:pt x="798286" y="22"/>
                </a:cubicBezTo>
                <a:cubicBezTo>
                  <a:pt x="885372" y="22"/>
                  <a:pt x="974876" y="203222"/>
                  <a:pt x="1059543" y="203222"/>
                </a:cubicBezTo>
                <a:cubicBezTo>
                  <a:pt x="1144210" y="203222"/>
                  <a:pt x="1221619" y="2441"/>
                  <a:pt x="1306286" y="22"/>
                </a:cubicBezTo>
                <a:cubicBezTo>
                  <a:pt x="1390953" y="-2397"/>
                  <a:pt x="1490134" y="188707"/>
                  <a:pt x="1567543" y="188707"/>
                </a:cubicBezTo>
                <a:cubicBezTo>
                  <a:pt x="1644952" y="188707"/>
                  <a:pt x="1707847" y="94364"/>
                  <a:pt x="1770743" y="22"/>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B101AA20-1D41-4AAB-8258-6B0809DE7F22}"/>
              </a:ext>
            </a:extLst>
          </p:cNvPr>
          <p:cNvSpPr txBox="1"/>
          <p:nvPr/>
        </p:nvSpPr>
        <p:spPr>
          <a:xfrm>
            <a:off x="1644341" y="401402"/>
            <a:ext cx="4078298"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02.Functions</a:t>
            </a:r>
          </a:p>
        </p:txBody>
      </p:sp>
      <p:grpSp>
        <p:nvGrpSpPr>
          <p:cNvPr id="7" name="组 1">
            <a:extLst>
              <a:ext uri="{FF2B5EF4-FFF2-40B4-BE49-F238E27FC236}">
                <a16:creationId xmlns:a16="http://schemas.microsoft.com/office/drawing/2014/main" id="{B1C118E1-9692-4832-A924-0360F7362349}"/>
              </a:ext>
            </a:extLst>
          </p:cNvPr>
          <p:cNvGrpSpPr/>
          <p:nvPr/>
        </p:nvGrpSpPr>
        <p:grpSpPr>
          <a:xfrm>
            <a:off x="3679621" y="2475267"/>
            <a:ext cx="4891465" cy="3382100"/>
            <a:chOff x="3822800" y="3375210"/>
            <a:chExt cx="4891465" cy="3382100"/>
          </a:xfrm>
        </p:grpSpPr>
        <p:sp>
          <p:nvSpPr>
            <p:cNvPr id="8" name="六边形 7">
              <a:extLst>
                <a:ext uri="{FF2B5EF4-FFF2-40B4-BE49-F238E27FC236}">
                  <a16:creationId xmlns:a16="http://schemas.microsoft.com/office/drawing/2014/main" id="{CF726D6B-14D0-48A9-BA65-5DBC5B459C11}"/>
                </a:ext>
              </a:extLst>
            </p:cNvPr>
            <p:cNvSpPr/>
            <p:nvPr/>
          </p:nvSpPr>
          <p:spPr>
            <a:xfrm rot="5400000">
              <a:off x="4501430" y="3504827"/>
              <a:ext cx="1879435" cy="1620202"/>
            </a:xfrm>
            <a:prstGeom prst="hexagon">
              <a:avLst/>
            </a:prstGeom>
            <a:solidFill>
              <a:srgbClr val="F3B1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FFFFFF"/>
                </a:solidFill>
                <a:effectLst/>
                <a:uLnTx/>
                <a:uFillTx/>
                <a:latin typeface="Century Gothic"/>
                <a:ea typeface="微软雅黑"/>
                <a:cs typeface="+mn-cs"/>
              </a:endParaRPr>
            </a:p>
          </p:txBody>
        </p:sp>
        <p:sp>
          <p:nvSpPr>
            <p:cNvPr id="9" name="六边形 8">
              <a:extLst>
                <a:ext uri="{FF2B5EF4-FFF2-40B4-BE49-F238E27FC236}">
                  <a16:creationId xmlns:a16="http://schemas.microsoft.com/office/drawing/2014/main" id="{3F0B4693-CE02-478B-8F0E-282F9D46B8A0}"/>
                </a:ext>
              </a:extLst>
            </p:cNvPr>
            <p:cNvSpPr/>
            <p:nvPr/>
          </p:nvSpPr>
          <p:spPr>
            <a:xfrm rot="5400000">
              <a:off x="6137989" y="3504828"/>
              <a:ext cx="1879435" cy="1620202"/>
            </a:xfrm>
            <a:prstGeom prst="hexagon">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FFFFFF"/>
                </a:solidFill>
                <a:effectLst/>
                <a:uLnTx/>
                <a:uFillTx/>
                <a:latin typeface="Century Gothic"/>
                <a:ea typeface="微软雅黑"/>
                <a:cs typeface="+mn-cs"/>
              </a:endParaRPr>
            </a:p>
          </p:txBody>
        </p:sp>
        <p:sp>
          <p:nvSpPr>
            <p:cNvPr id="10" name="六边形 9">
              <a:extLst>
                <a:ext uri="{FF2B5EF4-FFF2-40B4-BE49-F238E27FC236}">
                  <a16:creationId xmlns:a16="http://schemas.microsoft.com/office/drawing/2014/main" id="{BAE71F92-A9D5-42AB-BED3-459A4AE0B54D}"/>
                </a:ext>
              </a:extLst>
            </p:cNvPr>
            <p:cNvSpPr/>
            <p:nvPr/>
          </p:nvSpPr>
          <p:spPr>
            <a:xfrm rot="5400000">
              <a:off x="3693183" y="5007491"/>
              <a:ext cx="1879435" cy="1620202"/>
            </a:xfrm>
            <a:prstGeom prst="hexagon">
              <a:avLst/>
            </a:prstGeom>
            <a:solidFill>
              <a:srgbClr val="33894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dirty="0">
                <a:ln>
                  <a:noFill/>
                </a:ln>
                <a:solidFill>
                  <a:srgbClr val="FFFFFF"/>
                </a:solidFill>
                <a:effectLst/>
                <a:uLnTx/>
                <a:uFillTx/>
                <a:latin typeface="Century Gothic"/>
                <a:ea typeface="微软雅黑"/>
                <a:cs typeface="+mn-cs"/>
              </a:endParaRPr>
            </a:p>
          </p:txBody>
        </p:sp>
        <p:sp>
          <p:nvSpPr>
            <p:cNvPr id="11" name="六边形 10">
              <a:extLst>
                <a:ext uri="{FF2B5EF4-FFF2-40B4-BE49-F238E27FC236}">
                  <a16:creationId xmlns:a16="http://schemas.microsoft.com/office/drawing/2014/main" id="{3B6CB68F-73FC-40AD-BEDD-282B92FA413F}"/>
                </a:ext>
              </a:extLst>
            </p:cNvPr>
            <p:cNvSpPr/>
            <p:nvPr/>
          </p:nvSpPr>
          <p:spPr>
            <a:xfrm rot="5400000">
              <a:off x="6964446" y="5007492"/>
              <a:ext cx="1879435" cy="1620202"/>
            </a:xfrm>
            <a:prstGeom prst="hexagon">
              <a:avLst/>
            </a:prstGeom>
            <a:solidFill>
              <a:srgbClr val="2F6EA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7200" b="0" i="0" u="none" strike="noStrike" kern="0" cap="none" spc="0" normalizeH="0" baseline="0" noProof="0">
                <a:ln>
                  <a:noFill/>
                </a:ln>
                <a:solidFill>
                  <a:srgbClr val="FFFFFF"/>
                </a:solidFill>
                <a:effectLst/>
                <a:uLnTx/>
                <a:uFillTx/>
                <a:latin typeface="Century Gothic"/>
                <a:ea typeface="微软雅黑"/>
                <a:cs typeface="+mn-cs"/>
              </a:endParaRPr>
            </a:p>
          </p:txBody>
        </p:sp>
        <p:sp>
          <p:nvSpPr>
            <p:cNvPr id="12" name="文本框 11">
              <a:extLst>
                <a:ext uri="{FF2B5EF4-FFF2-40B4-BE49-F238E27FC236}">
                  <a16:creationId xmlns:a16="http://schemas.microsoft.com/office/drawing/2014/main" id="{99AF1114-2F1A-43B7-9293-D5C5810D80D0}"/>
                </a:ext>
              </a:extLst>
            </p:cNvPr>
            <p:cNvSpPr txBox="1"/>
            <p:nvPr/>
          </p:nvSpPr>
          <p:spPr>
            <a:xfrm>
              <a:off x="4220307" y="5185126"/>
              <a:ext cx="770862" cy="1200329"/>
            </a:xfrm>
            <a:prstGeom prst="rect">
              <a:avLst/>
            </a:prstGeom>
            <a:noFill/>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7200" b="1" kern="0" dirty="0">
                  <a:solidFill>
                    <a:srgbClr val="FFFFFF"/>
                  </a:solidFill>
                  <a:latin typeface="Century Gothic"/>
                  <a:ea typeface="微软雅黑"/>
                </a:rPr>
                <a:t>B</a:t>
              </a:r>
              <a:endParaRPr kumimoji="0" lang="zh-CN" altLang="en-US" sz="7200" b="1" i="0" u="none" strike="noStrike" kern="0" cap="none" spc="0" normalizeH="0" baseline="0" noProof="0" dirty="0">
                <a:ln>
                  <a:noFill/>
                </a:ln>
                <a:solidFill>
                  <a:srgbClr val="FFFFFF"/>
                </a:solidFill>
                <a:effectLst/>
                <a:uLnTx/>
                <a:uFillTx/>
                <a:latin typeface="Century Gothic"/>
                <a:ea typeface="微软雅黑"/>
              </a:endParaRPr>
            </a:p>
          </p:txBody>
        </p:sp>
        <p:sp>
          <p:nvSpPr>
            <p:cNvPr id="13" name="文本框 12">
              <a:extLst>
                <a:ext uri="{FF2B5EF4-FFF2-40B4-BE49-F238E27FC236}">
                  <a16:creationId xmlns:a16="http://schemas.microsoft.com/office/drawing/2014/main" id="{BA582893-2B4A-4274-A2FD-90C8F096148A}"/>
                </a:ext>
              </a:extLst>
            </p:cNvPr>
            <p:cNvSpPr txBox="1"/>
            <p:nvPr/>
          </p:nvSpPr>
          <p:spPr>
            <a:xfrm>
              <a:off x="5094956" y="3654078"/>
              <a:ext cx="770862" cy="1200329"/>
            </a:xfrm>
            <a:prstGeom prst="rect">
              <a:avLst/>
            </a:prstGeom>
            <a:noFill/>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7200" b="1" i="0" u="none" strike="noStrike" kern="0" cap="none" spc="0" normalizeH="0" baseline="0" noProof="0" dirty="0">
                  <a:ln>
                    <a:noFill/>
                  </a:ln>
                  <a:solidFill>
                    <a:srgbClr val="FFFFFF"/>
                  </a:solidFill>
                  <a:effectLst/>
                  <a:uLnTx/>
                  <a:uFillTx/>
                  <a:latin typeface="Century Gothic"/>
                  <a:ea typeface="微软雅黑"/>
                </a:rPr>
                <a:t>R</a:t>
              </a:r>
              <a:endParaRPr kumimoji="0" lang="zh-CN" altLang="en-US" sz="7200" b="1" i="0" u="none" strike="noStrike" kern="0" cap="none" spc="0" normalizeH="0" baseline="0" noProof="0" dirty="0">
                <a:ln>
                  <a:noFill/>
                </a:ln>
                <a:solidFill>
                  <a:srgbClr val="FFFFFF"/>
                </a:solidFill>
                <a:effectLst/>
                <a:uLnTx/>
                <a:uFillTx/>
                <a:latin typeface="Century Gothic"/>
                <a:ea typeface="微软雅黑"/>
              </a:endParaRPr>
            </a:p>
          </p:txBody>
        </p:sp>
        <p:sp>
          <p:nvSpPr>
            <p:cNvPr id="14" name="文本框 13">
              <a:extLst>
                <a:ext uri="{FF2B5EF4-FFF2-40B4-BE49-F238E27FC236}">
                  <a16:creationId xmlns:a16="http://schemas.microsoft.com/office/drawing/2014/main" id="{C609150B-2CE0-4775-8B4A-7B97BA03BECF}"/>
                </a:ext>
              </a:extLst>
            </p:cNvPr>
            <p:cNvSpPr txBox="1"/>
            <p:nvPr/>
          </p:nvSpPr>
          <p:spPr>
            <a:xfrm>
              <a:off x="6690421" y="3654078"/>
              <a:ext cx="770862" cy="1200329"/>
            </a:xfrm>
            <a:prstGeom prst="rect">
              <a:avLst/>
            </a:prstGeom>
            <a:noFill/>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7200" b="1" kern="0" dirty="0">
                  <a:solidFill>
                    <a:srgbClr val="FFFFFF"/>
                  </a:solidFill>
                  <a:latin typeface="Century Gothic"/>
                  <a:ea typeface="微软雅黑"/>
                </a:rPr>
                <a:t>L</a:t>
              </a:r>
              <a:endParaRPr kumimoji="0" lang="zh-CN" altLang="en-US" sz="7200" b="1" i="0" u="none" strike="noStrike" kern="0" cap="none" spc="0" normalizeH="0" baseline="0" noProof="0" dirty="0">
                <a:ln>
                  <a:noFill/>
                </a:ln>
                <a:solidFill>
                  <a:srgbClr val="FFFFFF"/>
                </a:solidFill>
                <a:effectLst/>
                <a:uLnTx/>
                <a:uFillTx/>
                <a:latin typeface="Century Gothic"/>
                <a:ea typeface="微软雅黑"/>
              </a:endParaRPr>
            </a:p>
          </p:txBody>
        </p:sp>
        <p:sp>
          <p:nvSpPr>
            <p:cNvPr id="15" name="文本框 14">
              <a:extLst>
                <a:ext uri="{FF2B5EF4-FFF2-40B4-BE49-F238E27FC236}">
                  <a16:creationId xmlns:a16="http://schemas.microsoft.com/office/drawing/2014/main" id="{FE42029E-CD6F-429D-A961-31EA1D230387}"/>
                </a:ext>
              </a:extLst>
            </p:cNvPr>
            <p:cNvSpPr txBox="1"/>
            <p:nvPr/>
          </p:nvSpPr>
          <p:spPr>
            <a:xfrm>
              <a:off x="7545895" y="5183037"/>
              <a:ext cx="770862" cy="1200329"/>
            </a:xfrm>
            <a:prstGeom prst="rect">
              <a:avLst/>
            </a:prstGeom>
            <a:noFill/>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7200" b="1" i="0" u="none" strike="noStrike" kern="0" cap="none" spc="0" normalizeH="0" baseline="0" noProof="0" dirty="0">
                  <a:ln>
                    <a:noFill/>
                  </a:ln>
                  <a:solidFill>
                    <a:srgbClr val="FFFFFF"/>
                  </a:solidFill>
                  <a:effectLst/>
                  <a:uLnTx/>
                  <a:uFillTx/>
                  <a:latin typeface="Century Gothic"/>
                  <a:ea typeface="微软雅黑"/>
                </a:rPr>
                <a:t>C</a:t>
              </a:r>
              <a:endParaRPr kumimoji="0" lang="zh-CN" altLang="en-US" sz="7200" b="1" i="0" u="none" strike="noStrike" kern="0" cap="none" spc="0" normalizeH="0" baseline="0" noProof="0" dirty="0">
                <a:ln>
                  <a:noFill/>
                </a:ln>
                <a:solidFill>
                  <a:srgbClr val="FFFFFF"/>
                </a:solidFill>
                <a:effectLst/>
                <a:uLnTx/>
                <a:uFillTx/>
                <a:latin typeface="Century Gothic"/>
                <a:ea typeface="微软雅黑"/>
              </a:endParaRPr>
            </a:p>
          </p:txBody>
        </p:sp>
      </p:grpSp>
      <p:sp>
        <p:nvSpPr>
          <p:cNvPr id="20" name="文本框 19">
            <a:extLst>
              <a:ext uri="{FF2B5EF4-FFF2-40B4-BE49-F238E27FC236}">
                <a16:creationId xmlns:a16="http://schemas.microsoft.com/office/drawing/2014/main" id="{2020F6A0-F662-4AE8-96FD-E31E6FA97B48}"/>
              </a:ext>
            </a:extLst>
          </p:cNvPr>
          <p:cNvSpPr txBox="1"/>
          <p:nvPr/>
        </p:nvSpPr>
        <p:spPr>
          <a:xfrm>
            <a:off x="1045162" y="4342208"/>
            <a:ext cx="2699641"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Bill</a:t>
            </a:r>
            <a:endParaRPr lang="zh-CN" altLang="en-US" sz="2800" b="1" dirty="0">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302F3211-437E-4FA6-A02E-59DEB525F99D}"/>
              </a:ext>
            </a:extLst>
          </p:cNvPr>
          <p:cNvSpPr txBox="1"/>
          <p:nvPr/>
        </p:nvSpPr>
        <p:spPr>
          <a:xfrm>
            <a:off x="971386" y="4865428"/>
            <a:ext cx="2699641" cy="830997"/>
          </a:xfrm>
          <a:prstGeom prst="rect">
            <a:avLst/>
          </a:prstGeom>
          <a:noFill/>
        </p:spPr>
        <p:txBody>
          <a:bodyPr wrap="square" rtlCol="0">
            <a:spAutoFit/>
          </a:bodyPr>
          <a:lstStyle/>
          <a:p>
            <a:r>
              <a:rPr lang="en-US" altLang="zh-CN" sz="2400" dirty="0"/>
              <a:t>Patients pay medical bills</a:t>
            </a:r>
            <a:endParaRPr lang="zh-CN" altLang="en-US" sz="2400" dirty="0"/>
          </a:p>
        </p:txBody>
      </p:sp>
      <p:sp>
        <p:nvSpPr>
          <p:cNvPr id="23" name="文本框 22">
            <a:extLst>
              <a:ext uri="{FF2B5EF4-FFF2-40B4-BE49-F238E27FC236}">
                <a16:creationId xmlns:a16="http://schemas.microsoft.com/office/drawing/2014/main" id="{55854D27-928E-4DF8-B0D1-000812A37E72}"/>
              </a:ext>
            </a:extLst>
          </p:cNvPr>
          <p:cNvSpPr txBox="1"/>
          <p:nvPr/>
        </p:nvSpPr>
        <p:spPr>
          <a:xfrm>
            <a:off x="2252136" y="1714120"/>
            <a:ext cx="2699641"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Register</a:t>
            </a:r>
            <a:endParaRPr lang="zh-CN" altLang="en-US" sz="2800" b="1" dirty="0">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DC50316C-2E6C-425F-A575-61DEFDD50BC9}"/>
              </a:ext>
            </a:extLst>
          </p:cNvPr>
          <p:cNvSpPr txBox="1"/>
          <p:nvPr/>
        </p:nvSpPr>
        <p:spPr>
          <a:xfrm>
            <a:off x="1969020" y="2409889"/>
            <a:ext cx="2878969" cy="830997"/>
          </a:xfrm>
          <a:prstGeom prst="rect">
            <a:avLst/>
          </a:prstGeom>
          <a:noFill/>
        </p:spPr>
        <p:txBody>
          <a:bodyPr wrap="square" rtlCol="0">
            <a:spAutoFit/>
          </a:bodyPr>
          <a:lstStyle/>
          <a:p>
            <a:r>
              <a:rPr lang="en-US" altLang="zh-CN" sz="2400" dirty="0"/>
              <a:t>Doctors register their own accounts</a:t>
            </a:r>
            <a:endParaRPr lang="zh-CN" altLang="en-US" sz="2400" dirty="0"/>
          </a:p>
        </p:txBody>
      </p:sp>
      <p:sp>
        <p:nvSpPr>
          <p:cNvPr id="26" name="文本框 25">
            <a:extLst>
              <a:ext uri="{FF2B5EF4-FFF2-40B4-BE49-F238E27FC236}">
                <a16:creationId xmlns:a16="http://schemas.microsoft.com/office/drawing/2014/main" id="{61B3E140-316E-4DB9-B428-95114B6F7916}"/>
              </a:ext>
            </a:extLst>
          </p:cNvPr>
          <p:cNvSpPr txBox="1"/>
          <p:nvPr/>
        </p:nvSpPr>
        <p:spPr>
          <a:xfrm>
            <a:off x="8173578" y="1880404"/>
            <a:ext cx="2699641"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Log in</a:t>
            </a:r>
            <a:endParaRPr lang="zh-CN" altLang="en-US" sz="2800" b="1" dirty="0">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D77E3BC5-B295-4C19-8AA6-2B17C48DBD51}"/>
              </a:ext>
            </a:extLst>
          </p:cNvPr>
          <p:cNvSpPr txBox="1"/>
          <p:nvPr/>
        </p:nvSpPr>
        <p:spPr>
          <a:xfrm>
            <a:off x="8289420" y="2510388"/>
            <a:ext cx="3115179" cy="1200329"/>
          </a:xfrm>
          <a:prstGeom prst="rect">
            <a:avLst/>
          </a:prstGeom>
          <a:noFill/>
        </p:spPr>
        <p:txBody>
          <a:bodyPr wrap="square" rtlCol="0">
            <a:spAutoFit/>
          </a:bodyPr>
          <a:lstStyle/>
          <a:p>
            <a:r>
              <a:rPr lang="en-US" altLang="zh-CN" sz="2400" dirty="0"/>
              <a:t>The doctor enters his ID and password to log in to the account</a:t>
            </a:r>
            <a:endParaRPr lang="zh-CN" altLang="en-US" sz="2400" dirty="0"/>
          </a:p>
        </p:txBody>
      </p:sp>
      <p:sp>
        <p:nvSpPr>
          <p:cNvPr id="29" name="文本框 28">
            <a:extLst>
              <a:ext uri="{FF2B5EF4-FFF2-40B4-BE49-F238E27FC236}">
                <a16:creationId xmlns:a16="http://schemas.microsoft.com/office/drawing/2014/main" id="{FF2E1AEE-0E09-4D89-8C37-089F98B22EEE}"/>
              </a:ext>
            </a:extLst>
          </p:cNvPr>
          <p:cNvSpPr txBox="1"/>
          <p:nvPr/>
        </p:nvSpPr>
        <p:spPr>
          <a:xfrm>
            <a:off x="8704958" y="3894839"/>
            <a:ext cx="2699641"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rPr>
              <a:t>Consultation</a:t>
            </a:r>
            <a:endParaRPr lang="zh-CN" altLang="en-US" sz="2800" b="1" dirty="0">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A45A7D14-EDF5-4394-B657-D5BA694CF125}"/>
              </a:ext>
            </a:extLst>
          </p:cNvPr>
          <p:cNvSpPr txBox="1"/>
          <p:nvPr/>
        </p:nvSpPr>
        <p:spPr>
          <a:xfrm>
            <a:off x="8532610" y="4354703"/>
            <a:ext cx="3437208" cy="2308324"/>
          </a:xfrm>
          <a:prstGeom prst="rect">
            <a:avLst/>
          </a:prstGeom>
          <a:noFill/>
        </p:spPr>
        <p:txBody>
          <a:bodyPr wrap="square" rtlCol="0">
            <a:spAutoFit/>
          </a:bodyPr>
          <a:lstStyle/>
          <a:p>
            <a:r>
              <a:rPr lang="en-US" altLang="zh-CN" sz="2400" dirty="0"/>
              <a:t>The doctor records the patient's condition by asking for basic information about the patient to complete the diagnosis</a:t>
            </a:r>
            <a:endParaRPr lang="zh-CN" altLang="en-US" sz="2400" dirty="0"/>
          </a:p>
        </p:txBody>
      </p:sp>
    </p:spTree>
    <p:extLst>
      <p:ext uri="{BB962C8B-B14F-4D97-AF65-F5344CB8AC3E}">
        <p14:creationId xmlns:p14="http://schemas.microsoft.com/office/powerpoint/2010/main" val="1778600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 calcmode="lin" valueType="num">
                                      <p:cBhvr additive="base">
                                        <p:cTn id="10" dur="500" fill="hold"/>
                                        <p:tgtEl>
                                          <p:spTgt spid="20"/>
                                        </p:tgtEl>
                                        <p:attrNameLst>
                                          <p:attrName>ppt_x</p:attrName>
                                        </p:attrNameLst>
                                      </p:cBhvr>
                                      <p:tavLst>
                                        <p:tav tm="0">
                                          <p:val>
                                            <p:strVal val="#ppt_x"/>
                                          </p:val>
                                        </p:tav>
                                        <p:tav tm="100000">
                                          <p:val>
                                            <p:strVal val="#ppt_x"/>
                                          </p:val>
                                        </p:tav>
                                      </p:tavLst>
                                    </p:anim>
                                    <p:anim calcmode="lin" valueType="num">
                                      <p:cBhvr additive="base">
                                        <p:cTn id="11" dur="500" fill="hold"/>
                                        <p:tgtEl>
                                          <p:spTgt spid="20"/>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additive="base">
                                        <p:cTn id="14" dur="500" fill="hold"/>
                                        <p:tgtEl>
                                          <p:spTgt spid="21"/>
                                        </p:tgtEl>
                                        <p:attrNameLst>
                                          <p:attrName>ppt_x</p:attrName>
                                        </p:attrNameLst>
                                      </p:cBhvr>
                                      <p:tavLst>
                                        <p:tav tm="0">
                                          <p:val>
                                            <p:strVal val="#ppt_x"/>
                                          </p:val>
                                        </p:tav>
                                        <p:tav tm="100000">
                                          <p:val>
                                            <p:strVal val="#ppt_x"/>
                                          </p:val>
                                        </p:tav>
                                      </p:tavLst>
                                    </p:anim>
                                    <p:anim calcmode="lin" valueType="num">
                                      <p:cBhvr additive="base">
                                        <p:cTn id="15" dur="500" fill="hold"/>
                                        <p:tgtEl>
                                          <p:spTgt spid="21"/>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ppt_x"/>
                                          </p:val>
                                        </p:tav>
                                        <p:tav tm="100000">
                                          <p:val>
                                            <p:strVal val="#ppt_x"/>
                                          </p:val>
                                        </p:tav>
                                      </p:tavLst>
                                    </p:anim>
                                    <p:anim calcmode="lin" valueType="num">
                                      <p:cBhvr additive="base">
                                        <p:cTn id="19" dur="500" fill="hold"/>
                                        <p:tgtEl>
                                          <p:spTgt spid="23"/>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fill="hold"/>
                                        <p:tgtEl>
                                          <p:spTgt spid="24"/>
                                        </p:tgtEl>
                                        <p:attrNameLst>
                                          <p:attrName>ppt_x</p:attrName>
                                        </p:attrNameLst>
                                      </p:cBhvr>
                                      <p:tavLst>
                                        <p:tav tm="0">
                                          <p:val>
                                            <p:strVal val="#ppt_x"/>
                                          </p:val>
                                        </p:tav>
                                        <p:tav tm="100000">
                                          <p:val>
                                            <p:strVal val="#ppt_x"/>
                                          </p:val>
                                        </p:tav>
                                      </p:tavLst>
                                    </p:anim>
                                    <p:anim calcmode="lin" valueType="num">
                                      <p:cBhvr additive="base">
                                        <p:cTn id="23" dur="500" fill="hold"/>
                                        <p:tgtEl>
                                          <p:spTgt spid="24"/>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500" fill="hold"/>
                                        <p:tgtEl>
                                          <p:spTgt spid="26"/>
                                        </p:tgtEl>
                                        <p:attrNameLst>
                                          <p:attrName>ppt_x</p:attrName>
                                        </p:attrNameLst>
                                      </p:cBhvr>
                                      <p:tavLst>
                                        <p:tav tm="0">
                                          <p:val>
                                            <p:strVal val="#ppt_x"/>
                                          </p:val>
                                        </p:tav>
                                        <p:tav tm="100000">
                                          <p:val>
                                            <p:strVal val="#ppt_x"/>
                                          </p:val>
                                        </p:tav>
                                      </p:tavLst>
                                    </p:anim>
                                    <p:anim calcmode="lin" valueType="num">
                                      <p:cBhvr additive="base">
                                        <p:cTn id="27" dur="500" fill="hold"/>
                                        <p:tgtEl>
                                          <p:spTgt spid="26"/>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 calcmode="lin" valueType="num">
                                      <p:cBhvr additive="base">
                                        <p:cTn id="30" dur="500" fill="hold"/>
                                        <p:tgtEl>
                                          <p:spTgt spid="27"/>
                                        </p:tgtEl>
                                        <p:attrNameLst>
                                          <p:attrName>ppt_x</p:attrName>
                                        </p:attrNameLst>
                                      </p:cBhvr>
                                      <p:tavLst>
                                        <p:tav tm="0">
                                          <p:val>
                                            <p:strVal val="#ppt_x"/>
                                          </p:val>
                                        </p:tav>
                                        <p:tav tm="100000">
                                          <p:val>
                                            <p:strVal val="#ppt_x"/>
                                          </p:val>
                                        </p:tav>
                                      </p:tavLst>
                                    </p:anim>
                                    <p:anim calcmode="lin" valueType="num">
                                      <p:cBhvr additive="base">
                                        <p:cTn id="31" dur="500" fill="hold"/>
                                        <p:tgtEl>
                                          <p:spTgt spid="27"/>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additive="base">
                                        <p:cTn id="34" dur="500" fill="hold"/>
                                        <p:tgtEl>
                                          <p:spTgt spid="29"/>
                                        </p:tgtEl>
                                        <p:attrNameLst>
                                          <p:attrName>ppt_x</p:attrName>
                                        </p:attrNameLst>
                                      </p:cBhvr>
                                      <p:tavLst>
                                        <p:tav tm="0">
                                          <p:val>
                                            <p:strVal val="#ppt_x"/>
                                          </p:val>
                                        </p:tav>
                                        <p:tav tm="100000">
                                          <p:val>
                                            <p:strVal val="#ppt_x"/>
                                          </p:val>
                                        </p:tav>
                                      </p:tavLst>
                                    </p:anim>
                                    <p:anim calcmode="lin" valueType="num">
                                      <p:cBhvr additive="base">
                                        <p:cTn id="35" dur="500" fill="hold"/>
                                        <p:tgtEl>
                                          <p:spTgt spid="29"/>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 calcmode="lin" valueType="num">
                                      <p:cBhvr additive="base">
                                        <p:cTn id="38" dur="500" fill="hold"/>
                                        <p:tgtEl>
                                          <p:spTgt spid="30"/>
                                        </p:tgtEl>
                                        <p:attrNameLst>
                                          <p:attrName>ppt_x</p:attrName>
                                        </p:attrNameLst>
                                      </p:cBhvr>
                                      <p:tavLst>
                                        <p:tav tm="0">
                                          <p:val>
                                            <p:strVal val="#ppt_x"/>
                                          </p:val>
                                        </p:tav>
                                        <p:tav tm="100000">
                                          <p:val>
                                            <p:strVal val="#ppt_x"/>
                                          </p:val>
                                        </p:tav>
                                      </p:tavLst>
                                    </p:anim>
                                    <p:anim calcmode="lin" valueType="num">
                                      <p:cBhvr additive="base">
                                        <p:cTn id="39"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3" grpId="0"/>
      <p:bldP spid="24" grpId="0"/>
      <p:bldP spid="26" grpId="0"/>
      <p:bldP spid="27" grpId="0"/>
      <p:bldP spid="29"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DA26AD6-C3F9-4938-A100-97ABB8A418B3}"/>
              </a:ext>
            </a:extLst>
          </p:cNvPr>
          <p:cNvSpPr/>
          <p:nvPr/>
        </p:nvSpPr>
        <p:spPr>
          <a:xfrm>
            <a:off x="217714" y="217714"/>
            <a:ext cx="11735747" cy="640080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a:extLst>
              <a:ext uri="{FF2B5EF4-FFF2-40B4-BE49-F238E27FC236}">
                <a16:creationId xmlns:a16="http://schemas.microsoft.com/office/drawing/2014/main" id="{CD96793D-949E-4C86-99B2-73948094C047}"/>
              </a:ext>
            </a:extLst>
          </p:cNvPr>
          <p:cNvSpPr/>
          <p:nvPr/>
        </p:nvSpPr>
        <p:spPr>
          <a:xfrm rot="1924931" flipV="1">
            <a:off x="546229" y="614657"/>
            <a:ext cx="405021" cy="448416"/>
          </a:xfrm>
          <a:prstGeom prst="triangle">
            <a:avLst/>
          </a:prstGeom>
          <a:solidFill>
            <a:srgbClr val="33894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AD3C2F6F-1970-45E3-A862-6683EE6BC7EC}"/>
              </a:ext>
            </a:extLst>
          </p:cNvPr>
          <p:cNvSpPr/>
          <p:nvPr/>
        </p:nvSpPr>
        <p:spPr>
          <a:xfrm>
            <a:off x="1127882" y="433243"/>
            <a:ext cx="303766" cy="303766"/>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形状 4">
            <a:extLst>
              <a:ext uri="{FF2B5EF4-FFF2-40B4-BE49-F238E27FC236}">
                <a16:creationId xmlns:a16="http://schemas.microsoft.com/office/drawing/2014/main" id="{E4E5EF04-C865-4EC7-91BF-02E353FCB235}"/>
              </a:ext>
            </a:extLst>
          </p:cNvPr>
          <p:cNvSpPr/>
          <p:nvPr/>
        </p:nvSpPr>
        <p:spPr>
          <a:xfrm>
            <a:off x="748739" y="1073512"/>
            <a:ext cx="2139076" cy="170497"/>
          </a:xfrm>
          <a:custGeom>
            <a:avLst/>
            <a:gdLst>
              <a:gd name="connsiteX0" fmla="*/ 0 w 1770743"/>
              <a:gd name="connsiteY0" fmla="*/ 203222 h 203318"/>
              <a:gd name="connsiteX1" fmla="*/ 217714 w 1770743"/>
              <a:gd name="connsiteY1" fmla="*/ 29050 h 203318"/>
              <a:gd name="connsiteX2" fmla="*/ 537029 w 1770743"/>
              <a:gd name="connsiteY2" fmla="*/ 203222 h 203318"/>
              <a:gd name="connsiteX3" fmla="*/ 798286 w 1770743"/>
              <a:gd name="connsiteY3" fmla="*/ 22 h 203318"/>
              <a:gd name="connsiteX4" fmla="*/ 1059543 w 1770743"/>
              <a:gd name="connsiteY4" fmla="*/ 203222 h 203318"/>
              <a:gd name="connsiteX5" fmla="*/ 1306286 w 1770743"/>
              <a:gd name="connsiteY5" fmla="*/ 22 h 203318"/>
              <a:gd name="connsiteX6" fmla="*/ 1567543 w 1770743"/>
              <a:gd name="connsiteY6" fmla="*/ 188707 h 203318"/>
              <a:gd name="connsiteX7" fmla="*/ 1770743 w 1770743"/>
              <a:gd name="connsiteY7" fmla="*/ 22 h 20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0743" h="203318">
                <a:moveTo>
                  <a:pt x="0" y="203222"/>
                </a:moveTo>
                <a:cubicBezTo>
                  <a:pt x="64104" y="116136"/>
                  <a:pt x="128209" y="29050"/>
                  <a:pt x="217714" y="29050"/>
                </a:cubicBezTo>
                <a:cubicBezTo>
                  <a:pt x="307219" y="29050"/>
                  <a:pt x="440267" y="208060"/>
                  <a:pt x="537029" y="203222"/>
                </a:cubicBezTo>
                <a:cubicBezTo>
                  <a:pt x="633791" y="198384"/>
                  <a:pt x="711200" y="22"/>
                  <a:pt x="798286" y="22"/>
                </a:cubicBezTo>
                <a:cubicBezTo>
                  <a:pt x="885372" y="22"/>
                  <a:pt x="974876" y="203222"/>
                  <a:pt x="1059543" y="203222"/>
                </a:cubicBezTo>
                <a:cubicBezTo>
                  <a:pt x="1144210" y="203222"/>
                  <a:pt x="1221619" y="2441"/>
                  <a:pt x="1306286" y="22"/>
                </a:cubicBezTo>
                <a:cubicBezTo>
                  <a:pt x="1390953" y="-2397"/>
                  <a:pt x="1490134" y="188707"/>
                  <a:pt x="1567543" y="188707"/>
                </a:cubicBezTo>
                <a:cubicBezTo>
                  <a:pt x="1644952" y="188707"/>
                  <a:pt x="1707847" y="94364"/>
                  <a:pt x="1770743" y="22"/>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B101AA20-1D41-4AAB-8258-6B0809DE7F22}"/>
              </a:ext>
            </a:extLst>
          </p:cNvPr>
          <p:cNvSpPr txBox="1"/>
          <p:nvPr/>
        </p:nvSpPr>
        <p:spPr>
          <a:xfrm>
            <a:off x="217714" y="1361354"/>
            <a:ext cx="4078298"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03.UML</a:t>
            </a:r>
          </a:p>
        </p:txBody>
      </p:sp>
      <p:pic>
        <p:nvPicPr>
          <p:cNvPr id="8" name="Picture 7" descr="A diagram of a computer&#10;&#10;Description automatically generated">
            <a:extLst>
              <a:ext uri="{FF2B5EF4-FFF2-40B4-BE49-F238E27FC236}">
                <a16:creationId xmlns:a16="http://schemas.microsoft.com/office/drawing/2014/main" id="{78C479FF-F4B8-9A5E-B62E-FE0BD5830D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9576" y="0"/>
            <a:ext cx="10242423" cy="6858000"/>
          </a:xfrm>
          <a:prstGeom prst="rect">
            <a:avLst/>
          </a:prstGeom>
        </p:spPr>
      </p:pic>
    </p:spTree>
    <p:extLst>
      <p:ext uri="{BB962C8B-B14F-4D97-AF65-F5344CB8AC3E}">
        <p14:creationId xmlns:p14="http://schemas.microsoft.com/office/powerpoint/2010/main" val="25242782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DA26AD6-C3F9-4938-A100-97ABB8A418B3}"/>
              </a:ext>
            </a:extLst>
          </p:cNvPr>
          <p:cNvSpPr/>
          <p:nvPr/>
        </p:nvSpPr>
        <p:spPr>
          <a:xfrm>
            <a:off x="217714" y="174583"/>
            <a:ext cx="11735747" cy="640080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a:extLst>
              <a:ext uri="{FF2B5EF4-FFF2-40B4-BE49-F238E27FC236}">
                <a16:creationId xmlns:a16="http://schemas.microsoft.com/office/drawing/2014/main" id="{CD96793D-949E-4C86-99B2-73948094C047}"/>
              </a:ext>
            </a:extLst>
          </p:cNvPr>
          <p:cNvSpPr/>
          <p:nvPr/>
        </p:nvSpPr>
        <p:spPr>
          <a:xfrm rot="1924931" flipV="1">
            <a:off x="546229" y="614657"/>
            <a:ext cx="405021" cy="448416"/>
          </a:xfrm>
          <a:prstGeom prst="triangle">
            <a:avLst/>
          </a:prstGeom>
          <a:solidFill>
            <a:srgbClr val="33894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AD3C2F6F-1970-45E3-A862-6683EE6BC7EC}"/>
              </a:ext>
            </a:extLst>
          </p:cNvPr>
          <p:cNvSpPr/>
          <p:nvPr/>
        </p:nvSpPr>
        <p:spPr>
          <a:xfrm>
            <a:off x="1127882" y="433243"/>
            <a:ext cx="303766" cy="303766"/>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形状 4">
            <a:extLst>
              <a:ext uri="{FF2B5EF4-FFF2-40B4-BE49-F238E27FC236}">
                <a16:creationId xmlns:a16="http://schemas.microsoft.com/office/drawing/2014/main" id="{E4E5EF04-C865-4EC7-91BF-02E353FCB235}"/>
              </a:ext>
            </a:extLst>
          </p:cNvPr>
          <p:cNvSpPr/>
          <p:nvPr/>
        </p:nvSpPr>
        <p:spPr>
          <a:xfrm>
            <a:off x="748739" y="1073512"/>
            <a:ext cx="2139076" cy="170497"/>
          </a:xfrm>
          <a:custGeom>
            <a:avLst/>
            <a:gdLst>
              <a:gd name="connsiteX0" fmla="*/ 0 w 1770743"/>
              <a:gd name="connsiteY0" fmla="*/ 203222 h 203318"/>
              <a:gd name="connsiteX1" fmla="*/ 217714 w 1770743"/>
              <a:gd name="connsiteY1" fmla="*/ 29050 h 203318"/>
              <a:gd name="connsiteX2" fmla="*/ 537029 w 1770743"/>
              <a:gd name="connsiteY2" fmla="*/ 203222 h 203318"/>
              <a:gd name="connsiteX3" fmla="*/ 798286 w 1770743"/>
              <a:gd name="connsiteY3" fmla="*/ 22 h 203318"/>
              <a:gd name="connsiteX4" fmla="*/ 1059543 w 1770743"/>
              <a:gd name="connsiteY4" fmla="*/ 203222 h 203318"/>
              <a:gd name="connsiteX5" fmla="*/ 1306286 w 1770743"/>
              <a:gd name="connsiteY5" fmla="*/ 22 h 203318"/>
              <a:gd name="connsiteX6" fmla="*/ 1567543 w 1770743"/>
              <a:gd name="connsiteY6" fmla="*/ 188707 h 203318"/>
              <a:gd name="connsiteX7" fmla="*/ 1770743 w 1770743"/>
              <a:gd name="connsiteY7" fmla="*/ 22 h 20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0743" h="203318">
                <a:moveTo>
                  <a:pt x="0" y="203222"/>
                </a:moveTo>
                <a:cubicBezTo>
                  <a:pt x="64104" y="116136"/>
                  <a:pt x="128209" y="29050"/>
                  <a:pt x="217714" y="29050"/>
                </a:cubicBezTo>
                <a:cubicBezTo>
                  <a:pt x="307219" y="29050"/>
                  <a:pt x="440267" y="208060"/>
                  <a:pt x="537029" y="203222"/>
                </a:cubicBezTo>
                <a:cubicBezTo>
                  <a:pt x="633791" y="198384"/>
                  <a:pt x="711200" y="22"/>
                  <a:pt x="798286" y="22"/>
                </a:cubicBezTo>
                <a:cubicBezTo>
                  <a:pt x="885372" y="22"/>
                  <a:pt x="974876" y="203222"/>
                  <a:pt x="1059543" y="203222"/>
                </a:cubicBezTo>
                <a:cubicBezTo>
                  <a:pt x="1144210" y="203222"/>
                  <a:pt x="1221619" y="2441"/>
                  <a:pt x="1306286" y="22"/>
                </a:cubicBezTo>
                <a:cubicBezTo>
                  <a:pt x="1390953" y="-2397"/>
                  <a:pt x="1490134" y="188707"/>
                  <a:pt x="1567543" y="188707"/>
                </a:cubicBezTo>
                <a:cubicBezTo>
                  <a:pt x="1644952" y="188707"/>
                  <a:pt x="1707847" y="94364"/>
                  <a:pt x="1770743" y="22"/>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B101AA20-1D41-4AAB-8258-6B0809DE7F22}"/>
              </a:ext>
            </a:extLst>
          </p:cNvPr>
          <p:cNvSpPr txBox="1"/>
          <p:nvPr/>
        </p:nvSpPr>
        <p:spPr>
          <a:xfrm>
            <a:off x="1644341" y="401402"/>
            <a:ext cx="5808882"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04. Construction Idea</a:t>
            </a:r>
          </a:p>
        </p:txBody>
      </p:sp>
      <p:sp>
        <p:nvSpPr>
          <p:cNvPr id="29" name="圆角矩形 43">
            <a:extLst>
              <a:ext uri="{FF2B5EF4-FFF2-40B4-BE49-F238E27FC236}">
                <a16:creationId xmlns:a16="http://schemas.microsoft.com/office/drawing/2014/main" id="{B64A466C-BF5A-4990-BD75-6641C6CE79F0}"/>
              </a:ext>
            </a:extLst>
          </p:cNvPr>
          <p:cNvSpPr/>
          <p:nvPr/>
        </p:nvSpPr>
        <p:spPr>
          <a:xfrm>
            <a:off x="4734091" y="3418781"/>
            <a:ext cx="2007288" cy="779300"/>
          </a:xfrm>
          <a:prstGeom prst="roundRect">
            <a:avLst/>
          </a:prstGeom>
          <a:solidFill>
            <a:schemeClr val="bg1">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p>
        </p:txBody>
      </p:sp>
      <p:sp>
        <p:nvSpPr>
          <p:cNvPr id="31" name="圆角矩形 41">
            <a:extLst>
              <a:ext uri="{FF2B5EF4-FFF2-40B4-BE49-F238E27FC236}">
                <a16:creationId xmlns:a16="http://schemas.microsoft.com/office/drawing/2014/main" id="{AE5E693B-D4EA-45B7-80AA-E1E6981526EE}"/>
              </a:ext>
            </a:extLst>
          </p:cNvPr>
          <p:cNvSpPr/>
          <p:nvPr/>
        </p:nvSpPr>
        <p:spPr>
          <a:xfrm>
            <a:off x="8007027" y="5162276"/>
            <a:ext cx="2007288" cy="779300"/>
          </a:xfrm>
          <a:prstGeom prst="roundRect">
            <a:avLst/>
          </a:prstGeom>
          <a:solidFill>
            <a:srgbClr val="33894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dirty="0"/>
          </a:p>
        </p:txBody>
      </p:sp>
      <p:sp>
        <p:nvSpPr>
          <p:cNvPr id="33" name="圆角矩形 39">
            <a:extLst>
              <a:ext uri="{FF2B5EF4-FFF2-40B4-BE49-F238E27FC236}">
                <a16:creationId xmlns:a16="http://schemas.microsoft.com/office/drawing/2014/main" id="{DBB9998D-4031-4D87-92B4-974E78C07D89}"/>
              </a:ext>
            </a:extLst>
          </p:cNvPr>
          <p:cNvSpPr/>
          <p:nvPr/>
        </p:nvSpPr>
        <p:spPr>
          <a:xfrm>
            <a:off x="1557684" y="3429000"/>
            <a:ext cx="2007288" cy="779300"/>
          </a:xfrm>
          <a:prstGeom prst="roundRect">
            <a:avLst/>
          </a:prstGeom>
          <a:solidFill>
            <a:srgbClr val="2F6EAE"/>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dirty="0"/>
          </a:p>
        </p:txBody>
      </p:sp>
      <p:sp>
        <p:nvSpPr>
          <p:cNvPr id="34" name="圆角矩形 37">
            <a:extLst>
              <a:ext uri="{FF2B5EF4-FFF2-40B4-BE49-F238E27FC236}">
                <a16:creationId xmlns:a16="http://schemas.microsoft.com/office/drawing/2014/main" id="{6D65F0AD-41EE-46BF-A966-7875D40456D2}"/>
              </a:ext>
            </a:extLst>
          </p:cNvPr>
          <p:cNvSpPr/>
          <p:nvPr/>
        </p:nvSpPr>
        <p:spPr>
          <a:xfrm>
            <a:off x="7965051" y="3417287"/>
            <a:ext cx="2091239" cy="779300"/>
          </a:xfrm>
          <a:prstGeom prst="roundRect">
            <a:avLst/>
          </a:prstGeom>
          <a:solidFill>
            <a:srgbClr val="F3B1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dirty="0"/>
          </a:p>
        </p:txBody>
      </p:sp>
      <p:sp>
        <p:nvSpPr>
          <p:cNvPr id="35" name="圆角矩形 35">
            <a:extLst>
              <a:ext uri="{FF2B5EF4-FFF2-40B4-BE49-F238E27FC236}">
                <a16:creationId xmlns:a16="http://schemas.microsoft.com/office/drawing/2014/main" id="{7FDB8B5A-F7ED-489D-A65B-A7E88B93E6F8}"/>
              </a:ext>
            </a:extLst>
          </p:cNvPr>
          <p:cNvSpPr/>
          <p:nvPr/>
        </p:nvSpPr>
        <p:spPr>
          <a:xfrm>
            <a:off x="4758267" y="5188086"/>
            <a:ext cx="2007288" cy="779300"/>
          </a:xfrm>
          <a:prstGeom prst="round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dirty="0"/>
          </a:p>
        </p:txBody>
      </p:sp>
      <p:sp>
        <p:nvSpPr>
          <p:cNvPr id="36" name="任意多边形 31">
            <a:extLst>
              <a:ext uri="{FF2B5EF4-FFF2-40B4-BE49-F238E27FC236}">
                <a16:creationId xmlns:a16="http://schemas.microsoft.com/office/drawing/2014/main" id="{A942CFEA-D82A-4EA6-918A-9C76310CA0E2}"/>
              </a:ext>
            </a:extLst>
          </p:cNvPr>
          <p:cNvSpPr/>
          <p:nvPr/>
        </p:nvSpPr>
        <p:spPr>
          <a:xfrm rot="12732630" flipV="1">
            <a:off x="6614409" y="4591198"/>
            <a:ext cx="1560919" cy="306873"/>
          </a:xfrm>
          <a:custGeom>
            <a:avLst/>
            <a:gdLst>
              <a:gd name="connsiteX0" fmla="*/ 0 w 587779"/>
              <a:gd name="connsiteY0" fmla="*/ 188779 h 943893"/>
              <a:gd name="connsiteX1" fmla="*/ 293890 w 587779"/>
              <a:gd name="connsiteY1" fmla="*/ 188779 h 943893"/>
              <a:gd name="connsiteX2" fmla="*/ 293890 w 587779"/>
              <a:gd name="connsiteY2" fmla="*/ 0 h 943893"/>
              <a:gd name="connsiteX3" fmla="*/ 587779 w 587779"/>
              <a:gd name="connsiteY3" fmla="*/ 471947 h 943893"/>
              <a:gd name="connsiteX4" fmla="*/ 293890 w 587779"/>
              <a:gd name="connsiteY4" fmla="*/ 943893 h 943893"/>
              <a:gd name="connsiteX5" fmla="*/ 293890 w 587779"/>
              <a:gd name="connsiteY5" fmla="*/ 755114 h 943893"/>
              <a:gd name="connsiteX6" fmla="*/ 0 w 587779"/>
              <a:gd name="connsiteY6" fmla="*/ 755114 h 943893"/>
              <a:gd name="connsiteX7" fmla="*/ 0 w 587779"/>
              <a:gd name="connsiteY7" fmla="*/ 188779 h 943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7779" h="943893">
                <a:moveTo>
                  <a:pt x="587779" y="188779"/>
                </a:moveTo>
                <a:lnTo>
                  <a:pt x="293889" y="188779"/>
                </a:lnTo>
                <a:lnTo>
                  <a:pt x="293889" y="0"/>
                </a:lnTo>
                <a:lnTo>
                  <a:pt x="0" y="471947"/>
                </a:lnTo>
                <a:lnTo>
                  <a:pt x="293889" y="943893"/>
                </a:lnTo>
                <a:lnTo>
                  <a:pt x="293889" y="755114"/>
                </a:lnTo>
                <a:lnTo>
                  <a:pt x="587779" y="755114"/>
                </a:lnTo>
                <a:lnTo>
                  <a:pt x="587779" y="188779"/>
                </a:lnTo>
                <a:close/>
              </a:path>
            </a:pathLst>
          </a:custGeom>
          <a:solidFill>
            <a:schemeClr val="accent6">
              <a:lumMod val="40000"/>
              <a:lumOff val="60000"/>
            </a:schemeClr>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txBody>
          <a:bodyPr spcFirstLastPara="0" vert="horz" wrap="square" lIns="176334" tIns="188778" rIns="0" bIns="188780" numCol="1" spcCol="1270" anchor="ctr" anchorCtr="0">
            <a:noAutofit/>
          </a:bodyPr>
          <a:lstStyle/>
          <a:p>
            <a:pPr marL="0" lvl="0" indent="0" algn="ctr" defTabSz="1778000">
              <a:lnSpc>
                <a:spcPct val="90000"/>
              </a:lnSpc>
              <a:spcBef>
                <a:spcPct val="0"/>
              </a:spcBef>
              <a:spcAft>
                <a:spcPct val="35000"/>
              </a:spcAft>
              <a:buNone/>
            </a:pPr>
            <a:endParaRPr lang="zh-CN" altLang="en-US" sz="1100" kern="1200"/>
          </a:p>
        </p:txBody>
      </p:sp>
      <p:sp>
        <p:nvSpPr>
          <p:cNvPr id="39" name="任意多边形 34">
            <a:extLst>
              <a:ext uri="{FF2B5EF4-FFF2-40B4-BE49-F238E27FC236}">
                <a16:creationId xmlns:a16="http://schemas.microsoft.com/office/drawing/2014/main" id="{9F763CB5-1950-4A33-B3E4-84A82EFAB5E5}"/>
              </a:ext>
            </a:extLst>
          </p:cNvPr>
          <p:cNvSpPr/>
          <p:nvPr/>
        </p:nvSpPr>
        <p:spPr>
          <a:xfrm flipH="1">
            <a:off x="6830877" y="3465771"/>
            <a:ext cx="1049008" cy="362100"/>
          </a:xfrm>
          <a:custGeom>
            <a:avLst/>
            <a:gdLst>
              <a:gd name="connsiteX0" fmla="*/ 0 w 587779"/>
              <a:gd name="connsiteY0" fmla="*/ 188779 h 943893"/>
              <a:gd name="connsiteX1" fmla="*/ 293890 w 587779"/>
              <a:gd name="connsiteY1" fmla="*/ 188779 h 943893"/>
              <a:gd name="connsiteX2" fmla="*/ 293890 w 587779"/>
              <a:gd name="connsiteY2" fmla="*/ 0 h 943893"/>
              <a:gd name="connsiteX3" fmla="*/ 587779 w 587779"/>
              <a:gd name="connsiteY3" fmla="*/ 471947 h 943893"/>
              <a:gd name="connsiteX4" fmla="*/ 293890 w 587779"/>
              <a:gd name="connsiteY4" fmla="*/ 943893 h 943893"/>
              <a:gd name="connsiteX5" fmla="*/ 293890 w 587779"/>
              <a:gd name="connsiteY5" fmla="*/ 755114 h 943893"/>
              <a:gd name="connsiteX6" fmla="*/ 0 w 587779"/>
              <a:gd name="connsiteY6" fmla="*/ 755114 h 943893"/>
              <a:gd name="connsiteX7" fmla="*/ 0 w 587779"/>
              <a:gd name="connsiteY7" fmla="*/ 188779 h 943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7779" h="943893">
                <a:moveTo>
                  <a:pt x="587779" y="188779"/>
                </a:moveTo>
                <a:lnTo>
                  <a:pt x="293889" y="188779"/>
                </a:lnTo>
                <a:lnTo>
                  <a:pt x="293889" y="0"/>
                </a:lnTo>
                <a:lnTo>
                  <a:pt x="0" y="471947"/>
                </a:lnTo>
                <a:lnTo>
                  <a:pt x="293889" y="943893"/>
                </a:lnTo>
                <a:lnTo>
                  <a:pt x="293889" y="755114"/>
                </a:lnTo>
                <a:lnTo>
                  <a:pt x="587779" y="755114"/>
                </a:lnTo>
                <a:lnTo>
                  <a:pt x="587779" y="188779"/>
                </a:lnTo>
                <a:close/>
              </a:path>
            </a:pathLst>
          </a:cu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txBody>
          <a:bodyPr spcFirstLastPara="0" vert="horz" wrap="square" lIns="176334" tIns="188778" rIns="0" bIns="188780" numCol="1" spcCol="1270" anchor="ctr" anchorCtr="0">
            <a:noAutofit/>
          </a:bodyPr>
          <a:lstStyle/>
          <a:p>
            <a:pPr marL="0" lvl="0" indent="0" algn="ctr" defTabSz="1778000">
              <a:lnSpc>
                <a:spcPct val="90000"/>
              </a:lnSpc>
              <a:spcBef>
                <a:spcPct val="0"/>
              </a:spcBef>
              <a:spcAft>
                <a:spcPct val="35000"/>
              </a:spcAft>
              <a:buNone/>
            </a:pPr>
            <a:endParaRPr lang="zh-CN" altLang="en-US" sz="1100" kern="1200" dirty="0"/>
          </a:p>
        </p:txBody>
      </p:sp>
      <p:sp>
        <p:nvSpPr>
          <p:cNvPr id="44" name="文本框 43">
            <a:extLst>
              <a:ext uri="{FF2B5EF4-FFF2-40B4-BE49-F238E27FC236}">
                <a16:creationId xmlns:a16="http://schemas.microsoft.com/office/drawing/2014/main" id="{5E2E3A77-12B1-4893-BD72-D18895A1308C}"/>
              </a:ext>
            </a:extLst>
          </p:cNvPr>
          <p:cNvSpPr txBox="1"/>
          <p:nvPr/>
        </p:nvSpPr>
        <p:spPr>
          <a:xfrm>
            <a:off x="8208993" y="3606882"/>
            <a:ext cx="1683098" cy="400110"/>
          </a:xfrm>
          <a:prstGeom prst="rect">
            <a:avLst/>
          </a:prstGeom>
          <a:noFill/>
        </p:spPr>
        <p:txBody>
          <a:bodyPr wrap="square" rtlCol="0">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Doctors</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6" name="文本框 45">
            <a:extLst>
              <a:ext uri="{FF2B5EF4-FFF2-40B4-BE49-F238E27FC236}">
                <a16:creationId xmlns:a16="http://schemas.microsoft.com/office/drawing/2014/main" id="{A3351508-435A-4D28-8EDF-5F0DB84947FA}"/>
              </a:ext>
            </a:extLst>
          </p:cNvPr>
          <p:cNvSpPr txBox="1"/>
          <p:nvPr/>
        </p:nvSpPr>
        <p:spPr>
          <a:xfrm>
            <a:off x="5167014" y="5387562"/>
            <a:ext cx="1943702" cy="400110"/>
          </a:xfrm>
          <a:prstGeom prst="rect">
            <a:avLst/>
          </a:prstGeom>
          <a:noFill/>
        </p:spPr>
        <p:txBody>
          <a:bodyPr wrap="square" rtlCol="0">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Patient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7" name="文本框 46">
            <a:extLst>
              <a:ext uri="{FF2B5EF4-FFF2-40B4-BE49-F238E27FC236}">
                <a16:creationId xmlns:a16="http://schemas.microsoft.com/office/drawing/2014/main" id="{736FDCAB-73FE-4EBD-8420-1F65C24E23CF}"/>
              </a:ext>
            </a:extLst>
          </p:cNvPr>
          <p:cNvSpPr txBox="1"/>
          <p:nvPr/>
        </p:nvSpPr>
        <p:spPr>
          <a:xfrm>
            <a:off x="5303602" y="3630191"/>
            <a:ext cx="875714" cy="400110"/>
          </a:xfrm>
          <a:prstGeom prst="rect">
            <a:avLst/>
          </a:prstGeom>
          <a:noFill/>
        </p:spPr>
        <p:txBody>
          <a:bodyPr wrap="square" rtlCol="0">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HMS</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9" name="文本框 48">
            <a:extLst>
              <a:ext uri="{FF2B5EF4-FFF2-40B4-BE49-F238E27FC236}">
                <a16:creationId xmlns:a16="http://schemas.microsoft.com/office/drawing/2014/main" id="{BA940FEC-8061-489E-B8F3-CE7A3E4B7243}"/>
              </a:ext>
            </a:extLst>
          </p:cNvPr>
          <p:cNvSpPr txBox="1"/>
          <p:nvPr/>
        </p:nvSpPr>
        <p:spPr>
          <a:xfrm>
            <a:off x="8062185" y="5401957"/>
            <a:ext cx="2091236" cy="369332"/>
          </a:xfrm>
          <a:prstGeom prst="rect">
            <a:avLst/>
          </a:prstGeom>
          <a:noFill/>
        </p:spPr>
        <p:txBody>
          <a:bodyPr wrap="square" rtlCol="0">
            <a:spAutoFit/>
          </a:bodyPr>
          <a:lstStyle/>
          <a:p>
            <a:r>
              <a:rPr lang="en-US" altLang="zh-CN" b="1" dirty="0">
                <a:solidFill>
                  <a:schemeClr val="bg1"/>
                </a:solidFill>
                <a:latin typeface="微软雅黑" panose="020B0503020204020204" pitchFamily="34" charset="-122"/>
                <a:ea typeface="微软雅黑" panose="020B0503020204020204" pitchFamily="34" charset="-122"/>
              </a:rPr>
              <a:t>Medical record</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7" name="任意多边形 34">
            <a:extLst>
              <a:ext uri="{FF2B5EF4-FFF2-40B4-BE49-F238E27FC236}">
                <a16:creationId xmlns:a16="http://schemas.microsoft.com/office/drawing/2014/main" id="{EE9813BA-3E5C-A377-4FF8-0634491C20D3}"/>
              </a:ext>
            </a:extLst>
          </p:cNvPr>
          <p:cNvSpPr/>
          <p:nvPr/>
        </p:nvSpPr>
        <p:spPr>
          <a:xfrm rot="5400000" flipH="1">
            <a:off x="5741294" y="4543382"/>
            <a:ext cx="926877" cy="373097"/>
          </a:xfrm>
          <a:custGeom>
            <a:avLst/>
            <a:gdLst>
              <a:gd name="connsiteX0" fmla="*/ 0 w 587779"/>
              <a:gd name="connsiteY0" fmla="*/ 188779 h 943893"/>
              <a:gd name="connsiteX1" fmla="*/ 293890 w 587779"/>
              <a:gd name="connsiteY1" fmla="*/ 188779 h 943893"/>
              <a:gd name="connsiteX2" fmla="*/ 293890 w 587779"/>
              <a:gd name="connsiteY2" fmla="*/ 0 h 943893"/>
              <a:gd name="connsiteX3" fmla="*/ 587779 w 587779"/>
              <a:gd name="connsiteY3" fmla="*/ 471947 h 943893"/>
              <a:gd name="connsiteX4" fmla="*/ 293890 w 587779"/>
              <a:gd name="connsiteY4" fmla="*/ 943893 h 943893"/>
              <a:gd name="connsiteX5" fmla="*/ 293890 w 587779"/>
              <a:gd name="connsiteY5" fmla="*/ 755114 h 943893"/>
              <a:gd name="connsiteX6" fmla="*/ 0 w 587779"/>
              <a:gd name="connsiteY6" fmla="*/ 755114 h 943893"/>
              <a:gd name="connsiteX7" fmla="*/ 0 w 587779"/>
              <a:gd name="connsiteY7" fmla="*/ 188779 h 943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7779" h="943893">
                <a:moveTo>
                  <a:pt x="587779" y="188779"/>
                </a:moveTo>
                <a:lnTo>
                  <a:pt x="293889" y="188779"/>
                </a:lnTo>
                <a:lnTo>
                  <a:pt x="293889" y="0"/>
                </a:lnTo>
                <a:lnTo>
                  <a:pt x="0" y="471947"/>
                </a:lnTo>
                <a:lnTo>
                  <a:pt x="293889" y="943893"/>
                </a:lnTo>
                <a:lnTo>
                  <a:pt x="293889" y="755114"/>
                </a:lnTo>
                <a:lnTo>
                  <a:pt x="587779" y="755114"/>
                </a:lnTo>
                <a:lnTo>
                  <a:pt x="587779" y="188779"/>
                </a:lnTo>
                <a:close/>
              </a:path>
            </a:pathLst>
          </a:cu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txBody>
          <a:bodyPr spcFirstLastPara="0" vert="horz" wrap="square" lIns="176334" tIns="188778" rIns="0" bIns="188780" numCol="1" spcCol="1270" anchor="ctr" anchorCtr="0">
            <a:noAutofit/>
          </a:bodyPr>
          <a:lstStyle/>
          <a:p>
            <a:pPr marL="0" lvl="0" indent="0" algn="ctr" defTabSz="1778000">
              <a:lnSpc>
                <a:spcPct val="90000"/>
              </a:lnSpc>
              <a:spcBef>
                <a:spcPct val="0"/>
              </a:spcBef>
              <a:spcAft>
                <a:spcPct val="35000"/>
              </a:spcAft>
              <a:buNone/>
            </a:pPr>
            <a:endParaRPr lang="zh-CN" altLang="en-US" sz="1100" kern="1200" dirty="0"/>
          </a:p>
        </p:txBody>
      </p:sp>
      <p:sp>
        <p:nvSpPr>
          <p:cNvPr id="8" name="任意多边形 34">
            <a:extLst>
              <a:ext uri="{FF2B5EF4-FFF2-40B4-BE49-F238E27FC236}">
                <a16:creationId xmlns:a16="http://schemas.microsoft.com/office/drawing/2014/main" id="{0912DE34-3483-111C-B1DD-24473B19357A}"/>
              </a:ext>
            </a:extLst>
          </p:cNvPr>
          <p:cNvSpPr/>
          <p:nvPr/>
        </p:nvSpPr>
        <p:spPr>
          <a:xfrm rot="16200000" flipH="1">
            <a:off x="4854388" y="4496574"/>
            <a:ext cx="889719" cy="356595"/>
          </a:xfrm>
          <a:custGeom>
            <a:avLst/>
            <a:gdLst>
              <a:gd name="connsiteX0" fmla="*/ 0 w 587779"/>
              <a:gd name="connsiteY0" fmla="*/ 188779 h 943893"/>
              <a:gd name="connsiteX1" fmla="*/ 293890 w 587779"/>
              <a:gd name="connsiteY1" fmla="*/ 188779 h 943893"/>
              <a:gd name="connsiteX2" fmla="*/ 293890 w 587779"/>
              <a:gd name="connsiteY2" fmla="*/ 0 h 943893"/>
              <a:gd name="connsiteX3" fmla="*/ 587779 w 587779"/>
              <a:gd name="connsiteY3" fmla="*/ 471947 h 943893"/>
              <a:gd name="connsiteX4" fmla="*/ 293890 w 587779"/>
              <a:gd name="connsiteY4" fmla="*/ 943893 h 943893"/>
              <a:gd name="connsiteX5" fmla="*/ 293890 w 587779"/>
              <a:gd name="connsiteY5" fmla="*/ 755114 h 943893"/>
              <a:gd name="connsiteX6" fmla="*/ 0 w 587779"/>
              <a:gd name="connsiteY6" fmla="*/ 755114 h 943893"/>
              <a:gd name="connsiteX7" fmla="*/ 0 w 587779"/>
              <a:gd name="connsiteY7" fmla="*/ 188779 h 943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7779" h="943893">
                <a:moveTo>
                  <a:pt x="587779" y="188779"/>
                </a:moveTo>
                <a:lnTo>
                  <a:pt x="293889" y="188779"/>
                </a:lnTo>
                <a:lnTo>
                  <a:pt x="293889" y="0"/>
                </a:lnTo>
                <a:lnTo>
                  <a:pt x="0" y="471947"/>
                </a:lnTo>
                <a:lnTo>
                  <a:pt x="293889" y="943893"/>
                </a:lnTo>
                <a:lnTo>
                  <a:pt x="293889" y="755114"/>
                </a:lnTo>
                <a:lnTo>
                  <a:pt x="587779" y="755114"/>
                </a:lnTo>
                <a:lnTo>
                  <a:pt x="587779" y="188779"/>
                </a:lnTo>
                <a:close/>
              </a:path>
            </a:pathLst>
          </a:custGeom>
          <a:solidFill>
            <a:schemeClr val="accent6">
              <a:lumMod val="40000"/>
              <a:lumOff val="60000"/>
            </a:schemeClr>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txBody>
          <a:bodyPr spcFirstLastPara="0" vert="horz" wrap="square" lIns="176334" tIns="188778" rIns="0" bIns="188780" numCol="1" spcCol="1270" anchor="ctr" anchorCtr="0">
            <a:noAutofit/>
          </a:bodyPr>
          <a:lstStyle/>
          <a:p>
            <a:pPr marL="0" lvl="0" indent="0" algn="ctr" defTabSz="1778000">
              <a:lnSpc>
                <a:spcPct val="90000"/>
              </a:lnSpc>
              <a:spcBef>
                <a:spcPct val="0"/>
              </a:spcBef>
              <a:spcAft>
                <a:spcPct val="35000"/>
              </a:spcAft>
              <a:buNone/>
            </a:pPr>
            <a:endParaRPr lang="zh-CN" altLang="en-US" sz="1100" kern="1200" dirty="0">
              <a:highlight>
                <a:srgbClr val="FFFF00"/>
              </a:highlight>
            </a:endParaRPr>
          </a:p>
        </p:txBody>
      </p:sp>
      <p:sp>
        <p:nvSpPr>
          <p:cNvPr id="9" name="文本框 8">
            <a:extLst>
              <a:ext uri="{FF2B5EF4-FFF2-40B4-BE49-F238E27FC236}">
                <a16:creationId xmlns:a16="http://schemas.microsoft.com/office/drawing/2014/main" id="{DF1D7C97-3114-DA88-5136-CF20C4138039}"/>
              </a:ext>
            </a:extLst>
          </p:cNvPr>
          <p:cNvSpPr txBox="1"/>
          <p:nvPr/>
        </p:nvSpPr>
        <p:spPr>
          <a:xfrm>
            <a:off x="197004" y="5738124"/>
            <a:ext cx="2349879" cy="369332"/>
          </a:xfrm>
          <a:prstGeom prst="rect">
            <a:avLst/>
          </a:prstGeom>
          <a:noFill/>
        </p:spPr>
        <p:txBody>
          <a:bodyPr wrap="square" rtlCol="0">
            <a:spAutoFit/>
          </a:bodyPr>
          <a:lstStyle/>
          <a:p>
            <a:r>
              <a:rPr lang="en-US" altLang="zh-CN" dirty="0"/>
              <a:t>Object output stream:</a:t>
            </a:r>
            <a:endParaRPr lang="zh-CN" altLang="en-US" dirty="0"/>
          </a:p>
        </p:txBody>
      </p:sp>
      <p:sp>
        <p:nvSpPr>
          <p:cNvPr id="12" name="圆角矩形 35">
            <a:extLst>
              <a:ext uri="{FF2B5EF4-FFF2-40B4-BE49-F238E27FC236}">
                <a16:creationId xmlns:a16="http://schemas.microsoft.com/office/drawing/2014/main" id="{518EAAA5-06CF-7DC5-0C4D-EE55D51D9505}"/>
              </a:ext>
            </a:extLst>
          </p:cNvPr>
          <p:cNvSpPr/>
          <p:nvPr/>
        </p:nvSpPr>
        <p:spPr>
          <a:xfrm>
            <a:off x="4694239" y="1656487"/>
            <a:ext cx="2007288" cy="779300"/>
          </a:xfrm>
          <a:prstGeom prst="roundRect">
            <a:avLst/>
          </a:prstGeom>
          <a:solidFill>
            <a:schemeClr val="accent3">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dirty="0"/>
          </a:p>
        </p:txBody>
      </p:sp>
      <p:sp>
        <p:nvSpPr>
          <p:cNvPr id="15" name="文本框 14">
            <a:extLst>
              <a:ext uri="{FF2B5EF4-FFF2-40B4-BE49-F238E27FC236}">
                <a16:creationId xmlns:a16="http://schemas.microsoft.com/office/drawing/2014/main" id="{57E63ABB-987C-0200-13FF-CB8FB6D1D6D9}"/>
              </a:ext>
            </a:extLst>
          </p:cNvPr>
          <p:cNvSpPr txBox="1"/>
          <p:nvPr/>
        </p:nvSpPr>
        <p:spPr>
          <a:xfrm>
            <a:off x="5112173" y="1848468"/>
            <a:ext cx="1067143" cy="400110"/>
          </a:xfrm>
          <a:prstGeom prst="rect">
            <a:avLst/>
          </a:prstGeom>
          <a:noFill/>
        </p:spPr>
        <p:txBody>
          <a:bodyPr wrap="square" rtlCol="0">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Doctor</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F0C8858D-ECEB-9F9D-E093-337CF06C6F01}"/>
              </a:ext>
            </a:extLst>
          </p:cNvPr>
          <p:cNvSpPr txBox="1"/>
          <p:nvPr/>
        </p:nvSpPr>
        <p:spPr>
          <a:xfrm>
            <a:off x="6828504" y="1712426"/>
            <a:ext cx="3839496" cy="830997"/>
          </a:xfrm>
          <a:prstGeom prst="rect">
            <a:avLst/>
          </a:prstGeom>
          <a:noFill/>
        </p:spPr>
        <p:txBody>
          <a:bodyPr wrap="square" rtlCol="0">
            <a:spAutoFit/>
          </a:bodyPr>
          <a:lstStyle/>
          <a:p>
            <a:r>
              <a:rPr lang="en-US" altLang="zh-CN" sz="2400" dirty="0"/>
              <a:t>Doctor: Admin---who use the HMS(Input and Output)</a:t>
            </a:r>
            <a:endParaRPr lang="zh-CN" altLang="en-US" sz="2400" dirty="0"/>
          </a:p>
        </p:txBody>
      </p:sp>
      <p:sp>
        <p:nvSpPr>
          <p:cNvPr id="19" name="文本框 18">
            <a:extLst>
              <a:ext uri="{FF2B5EF4-FFF2-40B4-BE49-F238E27FC236}">
                <a16:creationId xmlns:a16="http://schemas.microsoft.com/office/drawing/2014/main" id="{187957A5-288A-AC73-11C9-5F3E3676F6FC}"/>
              </a:ext>
            </a:extLst>
          </p:cNvPr>
          <p:cNvSpPr txBox="1"/>
          <p:nvPr/>
        </p:nvSpPr>
        <p:spPr>
          <a:xfrm>
            <a:off x="3587913" y="939586"/>
            <a:ext cx="5669577" cy="1015663"/>
          </a:xfrm>
          <a:prstGeom prst="rect">
            <a:avLst/>
          </a:prstGeom>
          <a:noFill/>
        </p:spPr>
        <p:txBody>
          <a:bodyPr wrap="square" rtlCol="0">
            <a:spAutoFit/>
          </a:bodyPr>
          <a:lstStyle/>
          <a:p>
            <a:r>
              <a:rPr lang="en-US" altLang="zh-CN" sz="2000" dirty="0"/>
              <a:t>Name:</a:t>
            </a:r>
            <a:r>
              <a:rPr lang="zh-CN" altLang="en-US" sz="2000" dirty="0"/>
              <a:t> </a:t>
            </a:r>
            <a:r>
              <a:rPr lang="en-US" altLang="zh-CN" sz="2000" dirty="0"/>
              <a:t>./</a:t>
            </a:r>
            <a:r>
              <a:rPr lang="en-US" altLang="zh-CN" sz="2000" dirty="0" err="1"/>
              <a:t>tmp</a:t>
            </a:r>
            <a:r>
              <a:rPr lang="en-US" altLang="zh-CN" sz="2000" dirty="0"/>
              <a:t>/admin(Binary I/O) to read and store</a:t>
            </a:r>
          </a:p>
          <a:p>
            <a:r>
              <a:rPr lang="en-US" altLang="zh-CN" sz="2000" dirty="0"/>
              <a:t>Name:</a:t>
            </a:r>
            <a:r>
              <a:rPr lang="zh-CN" altLang="en-US" sz="2000" dirty="0"/>
              <a:t> </a:t>
            </a:r>
            <a:r>
              <a:rPr lang="en-US" altLang="zh-CN" sz="2000" dirty="0"/>
              <a:t>./</a:t>
            </a:r>
            <a:r>
              <a:rPr lang="en-US" altLang="zh-CN" sz="2000" dirty="0" err="1"/>
              <a:t>tmp</a:t>
            </a:r>
            <a:r>
              <a:rPr lang="en-US" altLang="zh-CN" sz="2000" dirty="0"/>
              <a:t>/doctors(Binary I/O) to read and store</a:t>
            </a:r>
            <a:endParaRPr lang="zh-CN" altLang="en-US" sz="2000" dirty="0"/>
          </a:p>
          <a:p>
            <a:endParaRPr lang="zh-CN" altLang="en-US" sz="2000" dirty="0"/>
          </a:p>
        </p:txBody>
      </p:sp>
      <p:sp>
        <p:nvSpPr>
          <p:cNvPr id="23" name="TextBox 22">
            <a:extLst>
              <a:ext uri="{FF2B5EF4-FFF2-40B4-BE49-F238E27FC236}">
                <a16:creationId xmlns:a16="http://schemas.microsoft.com/office/drawing/2014/main" id="{DF6ADAA0-0CE1-75F1-EEAF-1B0E167F459C}"/>
              </a:ext>
            </a:extLst>
          </p:cNvPr>
          <p:cNvSpPr txBox="1"/>
          <p:nvPr/>
        </p:nvSpPr>
        <p:spPr>
          <a:xfrm>
            <a:off x="1794139" y="3587817"/>
            <a:ext cx="1505489" cy="46166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Hospital</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5" name="TextBox 24">
            <a:extLst>
              <a:ext uri="{FF2B5EF4-FFF2-40B4-BE49-F238E27FC236}">
                <a16:creationId xmlns:a16="http://schemas.microsoft.com/office/drawing/2014/main" id="{A1B1F5FB-396D-E81F-9048-47B3CDC33542}"/>
              </a:ext>
            </a:extLst>
          </p:cNvPr>
          <p:cNvSpPr txBox="1"/>
          <p:nvPr/>
        </p:nvSpPr>
        <p:spPr>
          <a:xfrm>
            <a:off x="3931366" y="5966820"/>
            <a:ext cx="3698160" cy="646331"/>
          </a:xfrm>
          <a:prstGeom prst="rect">
            <a:avLst/>
          </a:prstGeom>
          <a:noFill/>
        </p:spPr>
        <p:txBody>
          <a:bodyPr wrap="square" rtlCol="0">
            <a:spAutoFit/>
          </a:bodyPr>
          <a:lstStyle/>
          <a:p>
            <a:r>
              <a:rPr lang="en-US" dirty="0"/>
              <a:t>File</a:t>
            </a:r>
            <a:r>
              <a:rPr lang="zh-CN" altLang="en-US" dirty="0"/>
              <a:t> </a:t>
            </a:r>
            <a:r>
              <a:rPr lang="en-US" altLang="zh-CN" dirty="0"/>
              <a:t>Name: ./</a:t>
            </a:r>
            <a:r>
              <a:rPr lang="en-US" altLang="zh-CN" dirty="0" err="1"/>
              <a:t>tmp</a:t>
            </a:r>
            <a:r>
              <a:rPr lang="en-US" altLang="zh-CN" dirty="0"/>
              <a:t>/patient (Binary I/O) to read and store</a:t>
            </a:r>
            <a:endParaRPr lang="en-US" dirty="0"/>
          </a:p>
        </p:txBody>
      </p:sp>
      <p:sp>
        <p:nvSpPr>
          <p:cNvPr id="26" name="任意多边形 32">
            <a:extLst>
              <a:ext uri="{FF2B5EF4-FFF2-40B4-BE49-F238E27FC236}">
                <a16:creationId xmlns:a16="http://schemas.microsoft.com/office/drawing/2014/main" id="{3CF4C736-7C75-3B3E-1D32-88E8A8448546}"/>
              </a:ext>
            </a:extLst>
          </p:cNvPr>
          <p:cNvSpPr/>
          <p:nvPr/>
        </p:nvSpPr>
        <p:spPr>
          <a:xfrm rot="12596477">
            <a:off x="2987405" y="4710173"/>
            <a:ext cx="1742672" cy="343047"/>
          </a:xfrm>
          <a:custGeom>
            <a:avLst/>
            <a:gdLst>
              <a:gd name="connsiteX0" fmla="*/ 0 w 587779"/>
              <a:gd name="connsiteY0" fmla="*/ 188779 h 943893"/>
              <a:gd name="connsiteX1" fmla="*/ 293890 w 587779"/>
              <a:gd name="connsiteY1" fmla="*/ 188779 h 943893"/>
              <a:gd name="connsiteX2" fmla="*/ 293890 w 587779"/>
              <a:gd name="connsiteY2" fmla="*/ 0 h 943893"/>
              <a:gd name="connsiteX3" fmla="*/ 587779 w 587779"/>
              <a:gd name="connsiteY3" fmla="*/ 471947 h 943893"/>
              <a:gd name="connsiteX4" fmla="*/ 293890 w 587779"/>
              <a:gd name="connsiteY4" fmla="*/ 943893 h 943893"/>
              <a:gd name="connsiteX5" fmla="*/ 293890 w 587779"/>
              <a:gd name="connsiteY5" fmla="*/ 755114 h 943893"/>
              <a:gd name="connsiteX6" fmla="*/ 0 w 587779"/>
              <a:gd name="connsiteY6" fmla="*/ 755114 h 943893"/>
              <a:gd name="connsiteX7" fmla="*/ 0 w 587779"/>
              <a:gd name="connsiteY7" fmla="*/ 188779 h 943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7779" h="943893">
                <a:moveTo>
                  <a:pt x="587779" y="188779"/>
                </a:moveTo>
                <a:lnTo>
                  <a:pt x="293889" y="188779"/>
                </a:lnTo>
                <a:lnTo>
                  <a:pt x="293889" y="0"/>
                </a:lnTo>
                <a:lnTo>
                  <a:pt x="0" y="471947"/>
                </a:lnTo>
                <a:lnTo>
                  <a:pt x="293889" y="943893"/>
                </a:lnTo>
                <a:lnTo>
                  <a:pt x="293889" y="755114"/>
                </a:lnTo>
                <a:lnTo>
                  <a:pt x="587779" y="755114"/>
                </a:lnTo>
                <a:lnTo>
                  <a:pt x="587779" y="188779"/>
                </a:lnTo>
                <a:close/>
              </a:path>
            </a:pathLst>
          </a:custGeom>
          <a:solidFill>
            <a:schemeClr val="accent2">
              <a:lumMod val="40000"/>
              <a:lumOff val="60000"/>
            </a:schemeClr>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txBody>
          <a:bodyPr spcFirstLastPara="0" vert="horz" wrap="square" lIns="176334" tIns="188778" rIns="0" bIns="188780" numCol="1" spcCol="1270" anchor="ctr" anchorCtr="0">
            <a:noAutofit/>
          </a:bodyPr>
          <a:lstStyle/>
          <a:p>
            <a:pPr marL="0" lvl="0" indent="0" algn="ctr" defTabSz="1778000">
              <a:lnSpc>
                <a:spcPct val="90000"/>
              </a:lnSpc>
              <a:spcBef>
                <a:spcPct val="0"/>
              </a:spcBef>
              <a:spcAft>
                <a:spcPct val="35000"/>
              </a:spcAft>
              <a:buNone/>
            </a:pPr>
            <a:endParaRPr lang="zh-CN" altLang="en-US" sz="1100" kern="1200" dirty="0"/>
          </a:p>
        </p:txBody>
      </p:sp>
      <p:sp>
        <p:nvSpPr>
          <p:cNvPr id="10" name="任意多边形 34">
            <a:extLst>
              <a:ext uri="{FF2B5EF4-FFF2-40B4-BE49-F238E27FC236}">
                <a16:creationId xmlns:a16="http://schemas.microsoft.com/office/drawing/2014/main" id="{79081213-19D9-DADC-4B59-F94921A359F7}"/>
              </a:ext>
            </a:extLst>
          </p:cNvPr>
          <p:cNvSpPr/>
          <p:nvPr/>
        </p:nvSpPr>
        <p:spPr>
          <a:xfrm rot="5400000" flipH="1">
            <a:off x="4854388" y="2773909"/>
            <a:ext cx="889719" cy="356595"/>
          </a:xfrm>
          <a:custGeom>
            <a:avLst/>
            <a:gdLst>
              <a:gd name="connsiteX0" fmla="*/ 0 w 587779"/>
              <a:gd name="connsiteY0" fmla="*/ 188779 h 943893"/>
              <a:gd name="connsiteX1" fmla="*/ 293890 w 587779"/>
              <a:gd name="connsiteY1" fmla="*/ 188779 h 943893"/>
              <a:gd name="connsiteX2" fmla="*/ 293890 w 587779"/>
              <a:gd name="connsiteY2" fmla="*/ 0 h 943893"/>
              <a:gd name="connsiteX3" fmla="*/ 587779 w 587779"/>
              <a:gd name="connsiteY3" fmla="*/ 471947 h 943893"/>
              <a:gd name="connsiteX4" fmla="*/ 293890 w 587779"/>
              <a:gd name="connsiteY4" fmla="*/ 943893 h 943893"/>
              <a:gd name="connsiteX5" fmla="*/ 293890 w 587779"/>
              <a:gd name="connsiteY5" fmla="*/ 755114 h 943893"/>
              <a:gd name="connsiteX6" fmla="*/ 0 w 587779"/>
              <a:gd name="connsiteY6" fmla="*/ 755114 h 943893"/>
              <a:gd name="connsiteX7" fmla="*/ 0 w 587779"/>
              <a:gd name="connsiteY7" fmla="*/ 188779 h 943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7779" h="943893">
                <a:moveTo>
                  <a:pt x="587779" y="188779"/>
                </a:moveTo>
                <a:lnTo>
                  <a:pt x="293889" y="188779"/>
                </a:lnTo>
                <a:lnTo>
                  <a:pt x="293889" y="0"/>
                </a:lnTo>
                <a:lnTo>
                  <a:pt x="0" y="471947"/>
                </a:lnTo>
                <a:lnTo>
                  <a:pt x="293889" y="943893"/>
                </a:lnTo>
                <a:lnTo>
                  <a:pt x="293889" y="755114"/>
                </a:lnTo>
                <a:lnTo>
                  <a:pt x="587779" y="755114"/>
                </a:lnTo>
                <a:lnTo>
                  <a:pt x="587779" y="188779"/>
                </a:lnTo>
                <a:close/>
              </a:path>
            </a:pathLst>
          </a:custGeom>
          <a:solidFill>
            <a:schemeClr val="accent6">
              <a:lumMod val="40000"/>
              <a:lumOff val="60000"/>
            </a:schemeClr>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txBody>
          <a:bodyPr spcFirstLastPara="0" vert="horz" wrap="square" lIns="176334" tIns="188778" rIns="0" bIns="188780" numCol="1" spcCol="1270" anchor="ctr" anchorCtr="0">
            <a:noAutofit/>
          </a:bodyPr>
          <a:lstStyle/>
          <a:p>
            <a:pPr marL="0" lvl="0" indent="0" algn="ctr" defTabSz="1778000">
              <a:lnSpc>
                <a:spcPct val="90000"/>
              </a:lnSpc>
              <a:spcBef>
                <a:spcPct val="0"/>
              </a:spcBef>
              <a:spcAft>
                <a:spcPct val="35000"/>
              </a:spcAft>
              <a:buNone/>
            </a:pPr>
            <a:endParaRPr lang="zh-CN" altLang="en-US" sz="1100" kern="1200" dirty="0">
              <a:highlight>
                <a:srgbClr val="FFFF00"/>
              </a:highlight>
            </a:endParaRPr>
          </a:p>
        </p:txBody>
      </p:sp>
      <p:sp>
        <p:nvSpPr>
          <p:cNvPr id="11" name="任意多边形 34">
            <a:extLst>
              <a:ext uri="{FF2B5EF4-FFF2-40B4-BE49-F238E27FC236}">
                <a16:creationId xmlns:a16="http://schemas.microsoft.com/office/drawing/2014/main" id="{F28FEA7A-01CD-C99C-46CE-B8E9B2966B1E}"/>
              </a:ext>
            </a:extLst>
          </p:cNvPr>
          <p:cNvSpPr/>
          <p:nvPr/>
        </p:nvSpPr>
        <p:spPr>
          <a:xfrm rot="16200000" flipH="1">
            <a:off x="5759875" y="2726655"/>
            <a:ext cx="889716" cy="356596"/>
          </a:xfrm>
          <a:custGeom>
            <a:avLst/>
            <a:gdLst>
              <a:gd name="connsiteX0" fmla="*/ 0 w 587779"/>
              <a:gd name="connsiteY0" fmla="*/ 188779 h 943893"/>
              <a:gd name="connsiteX1" fmla="*/ 293890 w 587779"/>
              <a:gd name="connsiteY1" fmla="*/ 188779 h 943893"/>
              <a:gd name="connsiteX2" fmla="*/ 293890 w 587779"/>
              <a:gd name="connsiteY2" fmla="*/ 0 h 943893"/>
              <a:gd name="connsiteX3" fmla="*/ 587779 w 587779"/>
              <a:gd name="connsiteY3" fmla="*/ 471947 h 943893"/>
              <a:gd name="connsiteX4" fmla="*/ 293890 w 587779"/>
              <a:gd name="connsiteY4" fmla="*/ 943893 h 943893"/>
              <a:gd name="connsiteX5" fmla="*/ 293890 w 587779"/>
              <a:gd name="connsiteY5" fmla="*/ 755114 h 943893"/>
              <a:gd name="connsiteX6" fmla="*/ 0 w 587779"/>
              <a:gd name="connsiteY6" fmla="*/ 755114 h 943893"/>
              <a:gd name="connsiteX7" fmla="*/ 0 w 587779"/>
              <a:gd name="connsiteY7" fmla="*/ 188779 h 943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7779" h="943893">
                <a:moveTo>
                  <a:pt x="587779" y="188779"/>
                </a:moveTo>
                <a:lnTo>
                  <a:pt x="293889" y="188779"/>
                </a:lnTo>
                <a:lnTo>
                  <a:pt x="293889" y="0"/>
                </a:lnTo>
                <a:lnTo>
                  <a:pt x="0" y="471947"/>
                </a:lnTo>
                <a:lnTo>
                  <a:pt x="293889" y="943893"/>
                </a:lnTo>
                <a:lnTo>
                  <a:pt x="293889" y="755114"/>
                </a:lnTo>
                <a:lnTo>
                  <a:pt x="587779" y="755114"/>
                </a:lnTo>
                <a:lnTo>
                  <a:pt x="587779" y="188779"/>
                </a:lnTo>
                <a:close/>
              </a:path>
            </a:pathLst>
          </a:cu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txBody>
          <a:bodyPr spcFirstLastPara="0" vert="horz" wrap="square" lIns="176334" tIns="188778" rIns="0" bIns="188780" numCol="1" spcCol="1270" anchor="ctr" anchorCtr="0">
            <a:noAutofit/>
          </a:bodyPr>
          <a:lstStyle/>
          <a:p>
            <a:pPr marL="0" lvl="0" indent="0" algn="ctr" defTabSz="1778000">
              <a:lnSpc>
                <a:spcPct val="90000"/>
              </a:lnSpc>
              <a:spcBef>
                <a:spcPct val="0"/>
              </a:spcBef>
              <a:spcAft>
                <a:spcPct val="35000"/>
              </a:spcAft>
              <a:buNone/>
            </a:pPr>
            <a:endParaRPr lang="zh-CN" altLang="en-US" sz="1100" kern="1200" dirty="0"/>
          </a:p>
        </p:txBody>
      </p:sp>
      <p:sp>
        <p:nvSpPr>
          <p:cNvPr id="13" name="TextBox 12">
            <a:extLst>
              <a:ext uri="{FF2B5EF4-FFF2-40B4-BE49-F238E27FC236}">
                <a16:creationId xmlns:a16="http://schemas.microsoft.com/office/drawing/2014/main" id="{D46D93B8-897C-0EB5-4D31-F43B52842964}"/>
              </a:ext>
            </a:extLst>
          </p:cNvPr>
          <p:cNvSpPr txBox="1"/>
          <p:nvPr/>
        </p:nvSpPr>
        <p:spPr>
          <a:xfrm rot="19123264">
            <a:off x="2935410" y="2363885"/>
            <a:ext cx="1846663" cy="369332"/>
          </a:xfrm>
          <a:prstGeom prst="rect">
            <a:avLst/>
          </a:prstGeom>
          <a:noFill/>
        </p:spPr>
        <p:txBody>
          <a:bodyPr wrap="square" rtlCol="0">
            <a:spAutoFit/>
          </a:bodyPr>
          <a:lstStyle/>
          <a:p>
            <a:r>
              <a:rPr lang="en-US" dirty="0"/>
              <a:t>./</a:t>
            </a:r>
            <a:r>
              <a:rPr lang="en-US" dirty="0" err="1"/>
              <a:t>tmp</a:t>
            </a:r>
            <a:r>
              <a:rPr lang="en-US" dirty="0"/>
              <a:t>/</a:t>
            </a:r>
            <a:r>
              <a:rPr lang="en-US" dirty="0" err="1"/>
              <a:t>system.txt</a:t>
            </a:r>
            <a:endParaRPr lang="en-US" dirty="0"/>
          </a:p>
        </p:txBody>
      </p:sp>
      <p:sp>
        <p:nvSpPr>
          <p:cNvPr id="14" name="TextBox 13">
            <a:extLst>
              <a:ext uri="{FF2B5EF4-FFF2-40B4-BE49-F238E27FC236}">
                <a16:creationId xmlns:a16="http://schemas.microsoft.com/office/drawing/2014/main" id="{4A25CCDF-EE64-BF66-68E8-DC42D7BF7F77}"/>
              </a:ext>
            </a:extLst>
          </p:cNvPr>
          <p:cNvSpPr txBox="1"/>
          <p:nvPr/>
        </p:nvSpPr>
        <p:spPr>
          <a:xfrm>
            <a:off x="7798609" y="5935671"/>
            <a:ext cx="4302361" cy="646331"/>
          </a:xfrm>
          <a:prstGeom prst="rect">
            <a:avLst/>
          </a:prstGeom>
          <a:noFill/>
        </p:spPr>
        <p:txBody>
          <a:bodyPr wrap="square" rtlCol="0">
            <a:spAutoFit/>
          </a:bodyPr>
          <a:lstStyle/>
          <a:p>
            <a:r>
              <a:rPr lang="en-US" dirty="0"/>
              <a:t>File Name:  ./desktop/records/</a:t>
            </a:r>
            <a:r>
              <a:rPr lang="en-US" dirty="0" err="1"/>
              <a:t>patients.txt</a:t>
            </a:r>
            <a:r>
              <a:rPr lang="zh-CN" altLang="en-US" dirty="0"/>
              <a:t> </a:t>
            </a:r>
            <a:r>
              <a:rPr lang="en-US" altLang="zh-CN" dirty="0"/>
              <a:t>–to</a:t>
            </a:r>
            <a:r>
              <a:rPr lang="zh-CN" altLang="en-US" dirty="0"/>
              <a:t> </a:t>
            </a:r>
            <a:r>
              <a:rPr lang="en-US" altLang="zh-CN" dirty="0"/>
              <a:t>check</a:t>
            </a:r>
            <a:endParaRPr lang="en-US" dirty="0"/>
          </a:p>
        </p:txBody>
      </p:sp>
      <p:sp>
        <p:nvSpPr>
          <p:cNvPr id="21" name="任意多边形 32">
            <a:extLst>
              <a:ext uri="{FF2B5EF4-FFF2-40B4-BE49-F238E27FC236}">
                <a16:creationId xmlns:a16="http://schemas.microsoft.com/office/drawing/2014/main" id="{185ED233-F186-9AE0-27C5-2C966A5E507C}"/>
              </a:ext>
            </a:extLst>
          </p:cNvPr>
          <p:cNvSpPr/>
          <p:nvPr/>
        </p:nvSpPr>
        <p:spPr>
          <a:xfrm rot="2807843">
            <a:off x="3853669" y="2787518"/>
            <a:ext cx="988632" cy="377456"/>
          </a:xfrm>
          <a:custGeom>
            <a:avLst/>
            <a:gdLst>
              <a:gd name="connsiteX0" fmla="*/ 0 w 587779"/>
              <a:gd name="connsiteY0" fmla="*/ 188779 h 943893"/>
              <a:gd name="connsiteX1" fmla="*/ 293890 w 587779"/>
              <a:gd name="connsiteY1" fmla="*/ 188779 h 943893"/>
              <a:gd name="connsiteX2" fmla="*/ 293890 w 587779"/>
              <a:gd name="connsiteY2" fmla="*/ 0 h 943893"/>
              <a:gd name="connsiteX3" fmla="*/ 587779 w 587779"/>
              <a:gd name="connsiteY3" fmla="*/ 471947 h 943893"/>
              <a:gd name="connsiteX4" fmla="*/ 293890 w 587779"/>
              <a:gd name="connsiteY4" fmla="*/ 943893 h 943893"/>
              <a:gd name="connsiteX5" fmla="*/ 293890 w 587779"/>
              <a:gd name="connsiteY5" fmla="*/ 755114 h 943893"/>
              <a:gd name="connsiteX6" fmla="*/ 0 w 587779"/>
              <a:gd name="connsiteY6" fmla="*/ 755114 h 943893"/>
              <a:gd name="connsiteX7" fmla="*/ 0 w 587779"/>
              <a:gd name="connsiteY7" fmla="*/ 188779 h 943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7779" h="943893">
                <a:moveTo>
                  <a:pt x="587779" y="188779"/>
                </a:moveTo>
                <a:lnTo>
                  <a:pt x="293889" y="188779"/>
                </a:lnTo>
                <a:lnTo>
                  <a:pt x="293889" y="0"/>
                </a:lnTo>
                <a:lnTo>
                  <a:pt x="0" y="471947"/>
                </a:lnTo>
                <a:lnTo>
                  <a:pt x="293889" y="943893"/>
                </a:lnTo>
                <a:lnTo>
                  <a:pt x="293889" y="755114"/>
                </a:lnTo>
                <a:lnTo>
                  <a:pt x="587779" y="755114"/>
                </a:lnTo>
                <a:lnTo>
                  <a:pt x="587779" y="188779"/>
                </a:lnTo>
                <a:close/>
              </a:path>
            </a:pathLst>
          </a:cu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txBody>
          <a:bodyPr spcFirstLastPara="0" vert="horz" wrap="square" lIns="176334" tIns="188778" rIns="0" bIns="188780" numCol="1" spcCol="1270" anchor="ctr" anchorCtr="0">
            <a:noAutofit/>
          </a:bodyPr>
          <a:lstStyle/>
          <a:p>
            <a:pPr marL="0" lvl="0" indent="0" algn="ctr" defTabSz="1778000">
              <a:lnSpc>
                <a:spcPct val="90000"/>
              </a:lnSpc>
              <a:spcBef>
                <a:spcPct val="0"/>
              </a:spcBef>
              <a:spcAft>
                <a:spcPct val="35000"/>
              </a:spcAft>
              <a:buNone/>
            </a:pPr>
            <a:endParaRPr lang="zh-CN" altLang="en-US" sz="1100" kern="1200" dirty="0"/>
          </a:p>
        </p:txBody>
      </p:sp>
      <p:sp>
        <p:nvSpPr>
          <p:cNvPr id="22" name="任意多边形 34">
            <a:extLst>
              <a:ext uri="{FF2B5EF4-FFF2-40B4-BE49-F238E27FC236}">
                <a16:creationId xmlns:a16="http://schemas.microsoft.com/office/drawing/2014/main" id="{DC691294-5D0A-2C26-1383-D29A9635652B}"/>
              </a:ext>
            </a:extLst>
          </p:cNvPr>
          <p:cNvSpPr/>
          <p:nvPr/>
        </p:nvSpPr>
        <p:spPr>
          <a:xfrm rot="12700550" flipH="1">
            <a:off x="6715161" y="2696268"/>
            <a:ext cx="1310472" cy="380208"/>
          </a:xfrm>
          <a:custGeom>
            <a:avLst/>
            <a:gdLst>
              <a:gd name="connsiteX0" fmla="*/ 0 w 587779"/>
              <a:gd name="connsiteY0" fmla="*/ 188779 h 943893"/>
              <a:gd name="connsiteX1" fmla="*/ 293890 w 587779"/>
              <a:gd name="connsiteY1" fmla="*/ 188779 h 943893"/>
              <a:gd name="connsiteX2" fmla="*/ 293890 w 587779"/>
              <a:gd name="connsiteY2" fmla="*/ 0 h 943893"/>
              <a:gd name="connsiteX3" fmla="*/ 587779 w 587779"/>
              <a:gd name="connsiteY3" fmla="*/ 471947 h 943893"/>
              <a:gd name="connsiteX4" fmla="*/ 293890 w 587779"/>
              <a:gd name="connsiteY4" fmla="*/ 943893 h 943893"/>
              <a:gd name="connsiteX5" fmla="*/ 293890 w 587779"/>
              <a:gd name="connsiteY5" fmla="*/ 755114 h 943893"/>
              <a:gd name="connsiteX6" fmla="*/ 0 w 587779"/>
              <a:gd name="connsiteY6" fmla="*/ 755114 h 943893"/>
              <a:gd name="connsiteX7" fmla="*/ 0 w 587779"/>
              <a:gd name="connsiteY7" fmla="*/ 188779 h 943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7779" h="943893">
                <a:moveTo>
                  <a:pt x="587779" y="188779"/>
                </a:moveTo>
                <a:lnTo>
                  <a:pt x="293889" y="188779"/>
                </a:lnTo>
                <a:lnTo>
                  <a:pt x="293889" y="0"/>
                </a:lnTo>
                <a:lnTo>
                  <a:pt x="0" y="471947"/>
                </a:lnTo>
                <a:lnTo>
                  <a:pt x="293889" y="943893"/>
                </a:lnTo>
                <a:lnTo>
                  <a:pt x="293889" y="755114"/>
                </a:lnTo>
                <a:lnTo>
                  <a:pt x="587779" y="755114"/>
                </a:lnTo>
                <a:lnTo>
                  <a:pt x="587779" y="188779"/>
                </a:lnTo>
                <a:close/>
              </a:path>
            </a:pathLst>
          </a:cu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txBody>
          <a:bodyPr spcFirstLastPara="0" vert="horz" wrap="square" lIns="176334" tIns="188778" rIns="0" bIns="188780" numCol="1" spcCol="1270" anchor="ctr" anchorCtr="0">
            <a:noAutofit/>
          </a:bodyPr>
          <a:lstStyle/>
          <a:p>
            <a:pPr marL="0" lvl="0" indent="0" algn="ctr" defTabSz="1778000">
              <a:lnSpc>
                <a:spcPct val="90000"/>
              </a:lnSpc>
              <a:spcBef>
                <a:spcPct val="0"/>
              </a:spcBef>
              <a:spcAft>
                <a:spcPct val="35000"/>
              </a:spcAft>
              <a:buNone/>
            </a:pPr>
            <a:endParaRPr lang="zh-CN" altLang="en-US" sz="1100" kern="1200" dirty="0"/>
          </a:p>
        </p:txBody>
      </p:sp>
      <p:sp>
        <p:nvSpPr>
          <p:cNvPr id="24" name="任意多边形 31">
            <a:extLst>
              <a:ext uri="{FF2B5EF4-FFF2-40B4-BE49-F238E27FC236}">
                <a16:creationId xmlns:a16="http://schemas.microsoft.com/office/drawing/2014/main" id="{1599E201-17A4-A239-C082-C7D3A9647A92}"/>
              </a:ext>
            </a:extLst>
          </p:cNvPr>
          <p:cNvSpPr/>
          <p:nvPr/>
        </p:nvSpPr>
        <p:spPr>
          <a:xfrm rot="12784223" flipV="1">
            <a:off x="7349198" y="2779113"/>
            <a:ext cx="1518790" cy="338852"/>
          </a:xfrm>
          <a:custGeom>
            <a:avLst/>
            <a:gdLst>
              <a:gd name="connsiteX0" fmla="*/ 0 w 587779"/>
              <a:gd name="connsiteY0" fmla="*/ 188779 h 943893"/>
              <a:gd name="connsiteX1" fmla="*/ 293890 w 587779"/>
              <a:gd name="connsiteY1" fmla="*/ 188779 h 943893"/>
              <a:gd name="connsiteX2" fmla="*/ 293890 w 587779"/>
              <a:gd name="connsiteY2" fmla="*/ 0 h 943893"/>
              <a:gd name="connsiteX3" fmla="*/ 587779 w 587779"/>
              <a:gd name="connsiteY3" fmla="*/ 471947 h 943893"/>
              <a:gd name="connsiteX4" fmla="*/ 293890 w 587779"/>
              <a:gd name="connsiteY4" fmla="*/ 943893 h 943893"/>
              <a:gd name="connsiteX5" fmla="*/ 293890 w 587779"/>
              <a:gd name="connsiteY5" fmla="*/ 755114 h 943893"/>
              <a:gd name="connsiteX6" fmla="*/ 0 w 587779"/>
              <a:gd name="connsiteY6" fmla="*/ 755114 h 943893"/>
              <a:gd name="connsiteX7" fmla="*/ 0 w 587779"/>
              <a:gd name="connsiteY7" fmla="*/ 188779 h 943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7779" h="943893">
                <a:moveTo>
                  <a:pt x="587779" y="188779"/>
                </a:moveTo>
                <a:lnTo>
                  <a:pt x="293889" y="188779"/>
                </a:lnTo>
                <a:lnTo>
                  <a:pt x="293889" y="0"/>
                </a:lnTo>
                <a:lnTo>
                  <a:pt x="0" y="471947"/>
                </a:lnTo>
                <a:lnTo>
                  <a:pt x="293889" y="943893"/>
                </a:lnTo>
                <a:lnTo>
                  <a:pt x="293889" y="755114"/>
                </a:lnTo>
                <a:lnTo>
                  <a:pt x="587779" y="755114"/>
                </a:lnTo>
                <a:lnTo>
                  <a:pt x="587779" y="188779"/>
                </a:lnTo>
                <a:close/>
              </a:path>
            </a:pathLst>
          </a:custGeom>
          <a:solidFill>
            <a:schemeClr val="accent6">
              <a:lumMod val="40000"/>
              <a:lumOff val="60000"/>
            </a:schemeClr>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txBody>
          <a:bodyPr spcFirstLastPara="0" vert="horz" wrap="square" lIns="176334" tIns="188778" rIns="0" bIns="188780" numCol="1" spcCol="1270" anchor="ctr" anchorCtr="0">
            <a:noAutofit/>
          </a:bodyPr>
          <a:lstStyle/>
          <a:p>
            <a:pPr marL="0" lvl="0" indent="0" algn="ctr" defTabSz="1778000">
              <a:lnSpc>
                <a:spcPct val="90000"/>
              </a:lnSpc>
              <a:spcBef>
                <a:spcPct val="0"/>
              </a:spcBef>
              <a:spcAft>
                <a:spcPct val="35000"/>
              </a:spcAft>
              <a:buNone/>
            </a:pPr>
            <a:endParaRPr lang="zh-CN" altLang="en-US" sz="1100" kern="1200"/>
          </a:p>
        </p:txBody>
      </p:sp>
      <p:sp>
        <p:nvSpPr>
          <p:cNvPr id="30" name="任意多边形 34">
            <a:extLst>
              <a:ext uri="{FF2B5EF4-FFF2-40B4-BE49-F238E27FC236}">
                <a16:creationId xmlns:a16="http://schemas.microsoft.com/office/drawing/2014/main" id="{E2654980-A3D1-2E8F-359B-829CD61C420E}"/>
              </a:ext>
            </a:extLst>
          </p:cNvPr>
          <p:cNvSpPr/>
          <p:nvPr/>
        </p:nvSpPr>
        <p:spPr>
          <a:xfrm rot="10800000" flipH="1">
            <a:off x="6794073" y="3902965"/>
            <a:ext cx="1049007" cy="356595"/>
          </a:xfrm>
          <a:custGeom>
            <a:avLst/>
            <a:gdLst>
              <a:gd name="connsiteX0" fmla="*/ 0 w 587779"/>
              <a:gd name="connsiteY0" fmla="*/ 188779 h 943893"/>
              <a:gd name="connsiteX1" fmla="*/ 293890 w 587779"/>
              <a:gd name="connsiteY1" fmla="*/ 188779 h 943893"/>
              <a:gd name="connsiteX2" fmla="*/ 293890 w 587779"/>
              <a:gd name="connsiteY2" fmla="*/ 0 h 943893"/>
              <a:gd name="connsiteX3" fmla="*/ 587779 w 587779"/>
              <a:gd name="connsiteY3" fmla="*/ 471947 h 943893"/>
              <a:gd name="connsiteX4" fmla="*/ 293890 w 587779"/>
              <a:gd name="connsiteY4" fmla="*/ 943893 h 943893"/>
              <a:gd name="connsiteX5" fmla="*/ 293890 w 587779"/>
              <a:gd name="connsiteY5" fmla="*/ 755114 h 943893"/>
              <a:gd name="connsiteX6" fmla="*/ 0 w 587779"/>
              <a:gd name="connsiteY6" fmla="*/ 755114 h 943893"/>
              <a:gd name="connsiteX7" fmla="*/ 0 w 587779"/>
              <a:gd name="connsiteY7" fmla="*/ 188779 h 943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7779" h="943893">
                <a:moveTo>
                  <a:pt x="587779" y="188779"/>
                </a:moveTo>
                <a:lnTo>
                  <a:pt x="293889" y="188779"/>
                </a:lnTo>
                <a:lnTo>
                  <a:pt x="293889" y="0"/>
                </a:lnTo>
                <a:lnTo>
                  <a:pt x="0" y="471947"/>
                </a:lnTo>
                <a:lnTo>
                  <a:pt x="293889" y="943893"/>
                </a:lnTo>
                <a:lnTo>
                  <a:pt x="293889" y="755114"/>
                </a:lnTo>
                <a:lnTo>
                  <a:pt x="587779" y="755114"/>
                </a:lnTo>
                <a:lnTo>
                  <a:pt x="587779" y="188779"/>
                </a:lnTo>
                <a:close/>
              </a:path>
            </a:pathLst>
          </a:custGeom>
          <a:solidFill>
            <a:schemeClr val="accent6">
              <a:lumMod val="40000"/>
              <a:lumOff val="60000"/>
            </a:schemeClr>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txBody>
          <a:bodyPr spcFirstLastPara="0" vert="horz" wrap="square" lIns="176334" tIns="188778" rIns="0" bIns="188780" numCol="1" spcCol="1270" anchor="ctr" anchorCtr="0">
            <a:noAutofit/>
          </a:bodyPr>
          <a:lstStyle/>
          <a:p>
            <a:pPr marL="0" lvl="0" indent="0" algn="ctr" defTabSz="1778000">
              <a:lnSpc>
                <a:spcPct val="90000"/>
              </a:lnSpc>
              <a:spcBef>
                <a:spcPct val="0"/>
              </a:spcBef>
              <a:spcAft>
                <a:spcPct val="35000"/>
              </a:spcAft>
              <a:buNone/>
            </a:pPr>
            <a:endParaRPr lang="zh-CN" altLang="en-US" sz="1100" kern="1200" dirty="0">
              <a:highlight>
                <a:srgbClr val="FFFF00"/>
              </a:highlight>
            </a:endParaRPr>
          </a:p>
        </p:txBody>
      </p:sp>
      <p:sp>
        <p:nvSpPr>
          <p:cNvPr id="32" name="任意多边形 32">
            <a:extLst>
              <a:ext uri="{FF2B5EF4-FFF2-40B4-BE49-F238E27FC236}">
                <a16:creationId xmlns:a16="http://schemas.microsoft.com/office/drawing/2014/main" id="{2E95B4A0-0445-AF7F-0670-D9A1386CBCD6}"/>
              </a:ext>
            </a:extLst>
          </p:cNvPr>
          <p:cNvSpPr/>
          <p:nvPr/>
        </p:nvSpPr>
        <p:spPr>
          <a:xfrm rot="10800000">
            <a:off x="3650137" y="3668414"/>
            <a:ext cx="1083953" cy="343047"/>
          </a:xfrm>
          <a:custGeom>
            <a:avLst/>
            <a:gdLst>
              <a:gd name="connsiteX0" fmla="*/ 0 w 587779"/>
              <a:gd name="connsiteY0" fmla="*/ 188779 h 943893"/>
              <a:gd name="connsiteX1" fmla="*/ 293890 w 587779"/>
              <a:gd name="connsiteY1" fmla="*/ 188779 h 943893"/>
              <a:gd name="connsiteX2" fmla="*/ 293890 w 587779"/>
              <a:gd name="connsiteY2" fmla="*/ 0 h 943893"/>
              <a:gd name="connsiteX3" fmla="*/ 587779 w 587779"/>
              <a:gd name="connsiteY3" fmla="*/ 471947 h 943893"/>
              <a:gd name="connsiteX4" fmla="*/ 293890 w 587779"/>
              <a:gd name="connsiteY4" fmla="*/ 943893 h 943893"/>
              <a:gd name="connsiteX5" fmla="*/ 293890 w 587779"/>
              <a:gd name="connsiteY5" fmla="*/ 755114 h 943893"/>
              <a:gd name="connsiteX6" fmla="*/ 0 w 587779"/>
              <a:gd name="connsiteY6" fmla="*/ 755114 h 943893"/>
              <a:gd name="connsiteX7" fmla="*/ 0 w 587779"/>
              <a:gd name="connsiteY7" fmla="*/ 188779 h 943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7779" h="943893">
                <a:moveTo>
                  <a:pt x="587779" y="188779"/>
                </a:moveTo>
                <a:lnTo>
                  <a:pt x="293889" y="188779"/>
                </a:lnTo>
                <a:lnTo>
                  <a:pt x="293889" y="0"/>
                </a:lnTo>
                <a:lnTo>
                  <a:pt x="0" y="471947"/>
                </a:lnTo>
                <a:lnTo>
                  <a:pt x="293889" y="943893"/>
                </a:lnTo>
                <a:lnTo>
                  <a:pt x="293889" y="755114"/>
                </a:lnTo>
                <a:lnTo>
                  <a:pt x="587779" y="755114"/>
                </a:lnTo>
                <a:lnTo>
                  <a:pt x="587779" y="188779"/>
                </a:lnTo>
                <a:close/>
              </a:path>
            </a:pathLst>
          </a:custGeom>
          <a:solidFill>
            <a:schemeClr val="accent2">
              <a:lumMod val="40000"/>
              <a:lumOff val="60000"/>
            </a:schemeClr>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txBody>
          <a:bodyPr spcFirstLastPara="0" vert="horz" wrap="square" lIns="176334" tIns="188778" rIns="0" bIns="188780" numCol="1" spcCol="1270" anchor="ctr" anchorCtr="0">
            <a:noAutofit/>
          </a:bodyPr>
          <a:lstStyle/>
          <a:p>
            <a:pPr marL="0" lvl="0" indent="0" algn="ctr" defTabSz="1778000">
              <a:lnSpc>
                <a:spcPct val="90000"/>
              </a:lnSpc>
              <a:spcBef>
                <a:spcPct val="0"/>
              </a:spcBef>
              <a:spcAft>
                <a:spcPct val="35000"/>
              </a:spcAft>
              <a:buNone/>
            </a:pPr>
            <a:endParaRPr lang="zh-CN" altLang="en-US" sz="1100" kern="1200" dirty="0"/>
          </a:p>
        </p:txBody>
      </p:sp>
      <p:sp>
        <p:nvSpPr>
          <p:cNvPr id="38" name="任意多边形 32">
            <a:extLst>
              <a:ext uri="{FF2B5EF4-FFF2-40B4-BE49-F238E27FC236}">
                <a16:creationId xmlns:a16="http://schemas.microsoft.com/office/drawing/2014/main" id="{6115A07E-D8E0-8235-A37D-12E4D3FB86D5}"/>
              </a:ext>
            </a:extLst>
          </p:cNvPr>
          <p:cNvSpPr/>
          <p:nvPr/>
        </p:nvSpPr>
        <p:spPr>
          <a:xfrm rot="1623616">
            <a:off x="2726841" y="4990752"/>
            <a:ext cx="1742672" cy="343047"/>
          </a:xfrm>
          <a:custGeom>
            <a:avLst/>
            <a:gdLst>
              <a:gd name="connsiteX0" fmla="*/ 0 w 587779"/>
              <a:gd name="connsiteY0" fmla="*/ 188779 h 943893"/>
              <a:gd name="connsiteX1" fmla="*/ 293890 w 587779"/>
              <a:gd name="connsiteY1" fmla="*/ 188779 h 943893"/>
              <a:gd name="connsiteX2" fmla="*/ 293890 w 587779"/>
              <a:gd name="connsiteY2" fmla="*/ 0 h 943893"/>
              <a:gd name="connsiteX3" fmla="*/ 587779 w 587779"/>
              <a:gd name="connsiteY3" fmla="*/ 471947 h 943893"/>
              <a:gd name="connsiteX4" fmla="*/ 293890 w 587779"/>
              <a:gd name="connsiteY4" fmla="*/ 943893 h 943893"/>
              <a:gd name="connsiteX5" fmla="*/ 293890 w 587779"/>
              <a:gd name="connsiteY5" fmla="*/ 755114 h 943893"/>
              <a:gd name="connsiteX6" fmla="*/ 0 w 587779"/>
              <a:gd name="connsiteY6" fmla="*/ 755114 h 943893"/>
              <a:gd name="connsiteX7" fmla="*/ 0 w 587779"/>
              <a:gd name="connsiteY7" fmla="*/ 188779 h 943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7779" h="943893">
                <a:moveTo>
                  <a:pt x="587779" y="188779"/>
                </a:moveTo>
                <a:lnTo>
                  <a:pt x="293889" y="188779"/>
                </a:lnTo>
                <a:lnTo>
                  <a:pt x="293889" y="0"/>
                </a:lnTo>
                <a:lnTo>
                  <a:pt x="0" y="471947"/>
                </a:lnTo>
                <a:lnTo>
                  <a:pt x="293889" y="943893"/>
                </a:lnTo>
                <a:lnTo>
                  <a:pt x="293889" y="755114"/>
                </a:lnTo>
                <a:lnTo>
                  <a:pt x="587779" y="755114"/>
                </a:lnTo>
                <a:lnTo>
                  <a:pt x="587779" y="188779"/>
                </a:lnTo>
                <a:close/>
              </a:path>
            </a:pathLst>
          </a:custGeom>
          <a:solidFill>
            <a:schemeClr val="accent2">
              <a:lumMod val="40000"/>
              <a:lumOff val="60000"/>
            </a:schemeClr>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txBody>
          <a:bodyPr spcFirstLastPara="0" vert="horz" wrap="square" lIns="176334" tIns="188778" rIns="0" bIns="188780" numCol="1" spcCol="1270" anchor="ctr" anchorCtr="0">
            <a:noAutofit/>
          </a:bodyPr>
          <a:lstStyle/>
          <a:p>
            <a:pPr marL="0" lvl="0" indent="0" algn="ctr" defTabSz="1778000">
              <a:lnSpc>
                <a:spcPct val="90000"/>
              </a:lnSpc>
              <a:spcBef>
                <a:spcPct val="0"/>
              </a:spcBef>
              <a:spcAft>
                <a:spcPct val="35000"/>
              </a:spcAft>
              <a:buNone/>
            </a:pPr>
            <a:endParaRPr lang="zh-CN" altLang="en-US" sz="1100" kern="1200" dirty="0"/>
          </a:p>
        </p:txBody>
      </p:sp>
      <p:sp>
        <p:nvSpPr>
          <p:cNvPr id="40" name="任意多边形 34">
            <a:extLst>
              <a:ext uri="{FF2B5EF4-FFF2-40B4-BE49-F238E27FC236}">
                <a16:creationId xmlns:a16="http://schemas.microsoft.com/office/drawing/2014/main" id="{C1E8DDCD-7AF2-6186-E0A3-C42267CC1123}"/>
              </a:ext>
            </a:extLst>
          </p:cNvPr>
          <p:cNvSpPr/>
          <p:nvPr/>
        </p:nvSpPr>
        <p:spPr>
          <a:xfrm rot="10800000" flipH="1">
            <a:off x="564062" y="1597886"/>
            <a:ext cx="1047040" cy="356595"/>
          </a:xfrm>
          <a:custGeom>
            <a:avLst/>
            <a:gdLst>
              <a:gd name="connsiteX0" fmla="*/ 0 w 587779"/>
              <a:gd name="connsiteY0" fmla="*/ 188779 h 943893"/>
              <a:gd name="connsiteX1" fmla="*/ 293890 w 587779"/>
              <a:gd name="connsiteY1" fmla="*/ 188779 h 943893"/>
              <a:gd name="connsiteX2" fmla="*/ 293890 w 587779"/>
              <a:gd name="connsiteY2" fmla="*/ 0 h 943893"/>
              <a:gd name="connsiteX3" fmla="*/ 587779 w 587779"/>
              <a:gd name="connsiteY3" fmla="*/ 471947 h 943893"/>
              <a:gd name="connsiteX4" fmla="*/ 293890 w 587779"/>
              <a:gd name="connsiteY4" fmla="*/ 943893 h 943893"/>
              <a:gd name="connsiteX5" fmla="*/ 293890 w 587779"/>
              <a:gd name="connsiteY5" fmla="*/ 755114 h 943893"/>
              <a:gd name="connsiteX6" fmla="*/ 0 w 587779"/>
              <a:gd name="connsiteY6" fmla="*/ 755114 h 943893"/>
              <a:gd name="connsiteX7" fmla="*/ 0 w 587779"/>
              <a:gd name="connsiteY7" fmla="*/ 188779 h 943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7779" h="943893">
                <a:moveTo>
                  <a:pt x="587779" y="188779"/>
                </a:moveTo>
                <a:lnTo>
                  <a:pt x="293889" y="188779"/>
                </a:lnTo>
                <a:lnTo>
                  <a:pt x="293889" y="0"/>
                </a:lnTo>
                <a:lnTo>
                  <a:pt x="0" y="471947"/>
                </a:lnTo>
                <a:lnTo>
                  <a:pt x="293889" y="943893"/>
                </a:lnTo>
                <a:lnTo>
                  <a:pt x="293889" y="755114"/>
                </a:lnTo>
                <a:lnTo>
                  <a:pt x="587779" y="755114"/>
                </a:lnTo>
                <a:lnTo>
                  <a:pt x="587779" y="188779"/>
                </a:lnTo>
                <a:close/>
              </a:path>
            </a:pathLst>
          </a:custGeom>
          <a:solidFill>
            <a:schemeClr val="accent6">
              <a:lumMod val="40000"/>
              <a:lumOff val="60000"/>
            </a:schemeClr>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txBody>
          <a:bodyPr spcFirstLastPara="0" vert="horz" wrap="square" lIns="176334" tIns="188778" rIns="0" bIns="188780" numCol="1" spcCol="1270" anchor="ctr" anchorCtr="0">
            <a:noAutofit/>
          </a:bodyPr>
          <a:lstStyle/>
          <a:p>
            <a:pPr marL="0" lvl="0" indent="0" algn="ctr" defTabSz="1778000">
              <a:lnSpc>
                <a:spcPct val="90000"/>
              </a:lnSpc>
              <a:spcBef>
                <a:spcPct val="0"/>
              </a:spcBef>
              <a:spcAft>
                <a:spcPct val="35000"/>
              </a:spcAft>
              <a:buNone/>
            </a:pPr>
            <a:endParaRPr lang="zh-CN" altLang="en-US" sz="1100" kern="1200" dirty="0">
              <a:highlight>
                <a:srgbClr val="FFFF00"/>
              </a:highlight>
            </a:endParaRPr>
          </a:p>
        </p:txBody>
      </p:sp>
      <p:sp>
        <p:nvSpPr>
          <p:cNvPr id="41" name="任意多边形 34">
            <a:extLst>
              <a:ext uri="{FF2B5EF4-FFF2-40B4-BE49-F238E27FC236}">
                <a16:creationId xmlns:a16="http://schemas.microsoft.com/office/drawing/2014/main" id="{CC3DE8D0-4495-8FF2-46E5-6974FDD15734}"/>
              </a:ext>
            </a:extLst>
          </p:cNvPr>
          <p:cNvSpPr/>
          <p:nvPr/>
        </p:nvSpPr>
        <p:spPr>
          <a:xfrm rot="10800000" flipH="1">
            <a:off x="564062" y="6051660"/>
            <a:ext cx="1047040" cy="373097"/>
          </a:xfrm>
          <a:custGeom>
            <a:avLst/>
            <a:gdLst>
              <a:gd name="connsiteX0" fmla="*/ 0 w 587779"/>
              <a:gd name="connsiteY0" fmla="*/ 188779 h 943893"/>
              <a:gd name="connsiteX1" fmla="*/ 293890 w 587779"/>
              <a:gd name="connsiteY1" fmla="*/ 188779 h 943893"/>
              <a:gd name="connsiteX2" fmla="*/ 293890 w 587779"/>
              <a:gd name="connsiteY2" fmla="*/ 0 h 943893"/>
              <a:gd name="connsiteX3" fmla="*/ 587779 w 587779"/>
              <a:gd name="connsiteY3" fmla="*/ 471947 h 943893"/>
              <a:gd name="connsiteX4" fmla="*/ 293890 w 587779"/>
              <a:gd name="connsiteY4" fmla="*/ 943893 h 943893"/>
              <a:gd name="connsiteX5" fmla="*/ 293890 w 587779"/>
              <a:gd name="connsiteY5" fmla="*/ 755114 h 943893"/>
              <a:gd name="connsiteX6" fmla="*/ 0 w 587779"/>
              <a:gd name="connsiteY6" fmla="*/ 755114 h 943893"/>
              <a:gd name="connsiteX7" fmla="*/ 0 w 587779"/>
              <a:gd name="connsiteY7" fmla="*/ 188779 h 943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7779" h="943893">
                <a:moveTo>
                  <a:pt x="587779" y="188779"/>
                </a:moveTo>
                <a:lnTo>
                  <a:pt x="293889" y="188779"/>
                </a:lnTo>
                <a:lnTo>
                  <a:pt x="293889" y="0"/>
                </a:lnTo>
                <a:lnTo>
                  <a:pt x="0" y="471947"/>
                </a:lnTo>
                <a:lnTo>
                  <a:pt x="293889" y="943893"/>
                </a:lnTo>
                <a:lnTo>
                  <a:pt x="293889" y="755114"/>
                </a:lnTo>
                <a:lnTo>
                  <a:pt x="587779" y="755114"/>
                </a:lnTo>
                <a:lnTo>
                  <a:pt x="587779" y="188779"/>
                </a:lnTo>
                <a:close/>
              </a:path>
            </a:pathLst>
          </a:cu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txBody>
          <a:bodyPr spcFirstLastPara="0" vert="horz" wrap="square" lIns="176334" tIns="188778" rIns="0" bIns="188780" numCol="1" spcCol="1270" anchor="ctr" anchorCtr="0">
            <a:noAutofit/>
          </a:bodyPr>
          <a:lstStyle/>
          <a:p>
            <a:pPr marL="0" lvl="0" indent="0" algn="ctr" defTabSz="1778000">
              <a:lnSpc>
                <a:spcPct val="90000"/>
              </a:lnSpc>
              <a:spcBef>
                <a:spcPct val="0"/>
              </a:spcBef>
              <a:spcAft>
                <a:spcPct val="35000"/>
              </a:spcAft>
              <a:buNone/>
            </a:pPr>
            <a:endParaRPr lang="zh-CN" altLang="en-US" sz="1100" kern="1200" dirty="0"/>
          </a:p>
        </p:txBody>
      </p:sp>
      <p:sp>
        <p:nvSpPr>
          <p:cNvPr id="42" name="TextBox 41">
            <a:extLst>
              <a:ext uri="{FF2B5EF4-FFF2-40B4-BE49-F238E27FC236}">
                <a16:creationId xmlns:a16="http://schemas.microsoft.com/office/drawing/2014/main" id="{784D8D78-9E37-3119-B8BA-DF564BF04836}"/>
              </a:ext>
            </a:extLst>
          </p:cNvPr>
          <p:cNvSpPr txBox="1"/>
          <p:nvPr/>
        </p:nvSpPr>
        <p:spPr>
          <a:xfrm>
            <a:off x="188677" y="1286047"/>
            <a:ext cx="2358206" cy="369332"/>
          </a:xfrm>
          <a:prstGeom prst="rect">
            <a:avLst/>
          </a:prstGeom>
          <a:noFill/>
        </p:spPr>
        <p:txBody>
          <a:bodyPr wrap="square" rtlCol="0">
            <a:spAutoFit/>
          </a:bodyPr>
          <a:lstStyle/>
          <a:p>
            <a:r>
              <a:rPr lang="en-US" dirty="0"/>
              <a:t>Object input stream:</a:t>
            </a:r>
          </a:p>
        </p:txBody>
      </p:sp>
    </p:spTree>
    <p:extLst>
      <p:ext uri="{BB962C8B-B14F-4D97-AF65-F5344CB8AC3E}">
        <p14:creationId xmlns:p14="http://schemas.microsoft.com/office/powerpoint/2010/main" val="6314226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500" fill="hold"/>
                                        <p:tgtEl>
                                          <p:spTgt spid="46"/>
                                        </p:tgtEl>
                                        <p:attrNameLst>
                                          <p:attrName>ppt_x</p:attrName>
                                        </p:attrNameLst>
                                      </p:cBhvr>
                                      <p:tavLst>
                                        <p:tav tm="0">
                                          <p:val>
                                            <p:strVal val="#ppt_x"/>
                                          </p:val>
                                        </p:tav>
                                        <p:tav tm="100000">
                                          <p:val>
                                            <p:strVal val="#ppt_x"/>
                                          </p:val>
                                        </p:tav>
                                      </p:tavLst>
                                    </p:anim>
                                    <p:anim calcmode="lin" valueType="num">
                                      <p:cBhvr additive="base">
                                        <p:cTn id="12" dur="500" fill="hold"/>
                                        <p:tgtEl>
                                          <p:spTgt spid="4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fill="hold"/>
                                        <p:tgtEl>
                                          <p:spTgt spid="47"/>
                                        </p:tgtEl>
                                        <p:attrNameLst>
                                          <p:attrName>ppt_x</p:attrName>
                                        </p:attrNameLst>
                                      </p:cBhvr>
                                      <p:tavLst>
                                        <p:tav tm="0">
                                          <p:val>
                                            <p:strVal val="#ppt_x"/>
                                          </p:val>
                                        </p:tav>
                                        <p:tav tm="100000">
                                          <p:val>
                                            <p:strVal val="#ppt_x"/>
                                          </p:val>
                                        </p:tav>
                                      </p:tavLst>
                                    </p:anim>
                                    <p:anim calcmode="lin" valueType="num">
                                      <p:cBhvr additive="base">
                                        <p:cTn id="16" dur="500" fill="hold"/>
                                        <p:tgtEl>
                                          <p:spTgt spid="4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500" fill="hold"/>
                                        <p:tgtEl>
                                          <p:spTgt spid="49"/>
                                        </p:tgtEl>
                                        <p:attrNameLst>
                                          <p:attrName>ppt_x</p:attrName>
                                        </p:attrNameLst>
                                      </p:cBhvr>
                                      <p:tavLst>
                                        <p:tav tm="0">
                                          <p:val>
                                            <p:strVal val="#ppt_x"/>
                                          </p:val>
                                        </p:tav>
                                        <p:tav tm="100000">
                                          <p:val>
                                            <p:strVal val="#ppt_x"/>
                                          </p:val>
                                        </p:tav>
                                      </p:tavLst>
                                    </p:anim>
                                    <p:anim calcmode="lin" valueType="num">
                                      <p:cBhvr additive="base">
                                        <p:cTn id="20" dur="500" fill="hold"/>
                                        <p:tgtEl>
                                          <p:spTgt spid="4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7" grpId="0"/>
      <p:bldP spid="49" grpId="0"/>
      <p:bldP spid="9" grpId="0"/>
      <p:bldP spid="15" grpId="0"/>
      <p:bldP spid="16"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DA26AD6-C3F9-4938-A100-97ABB8A418B3}"/>
              </a:ext>
            </a:extLst>
          </p:cNvPr>
          <p:cNvSpPr/>
          <p:nvPr/>
        </p:nvSpPr>
        <p:spPr>
          <a:xfrm>
            <a:off x="217714" y="217714"/>
            <a:ext cx="11735747" cy="640080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形状 3">
            <a:extLst>
              <a:ext uri="{FF2B5EF4-FFF2-40B4-BE49-F238E27FC236}">
                <a16:creationId xmlns:a16="http://schemas.microsoft.com/office/drawing/2014/main" id="{CFAF4B66-D72D-4E86-8669-5CB6D37B29DB}"/>
              </a:ext>
            </a:extLst>
          </p:cNvPr>
          <p:cNvSpPr/>
          <p:nvPr/>
        </p:nvSpPr>
        <p:spPr>
          <a:xfrm>
            <a:off x="3297952" y="2382284"/>
            <a:ext cx="1765707" cy="179033"/>
          </a:xfrm>
          <a:custGeom>
            <a:avLst/>
            <a:gdLst>
              <a:gd name="connsiteX0" fmla="*/ 0 w 1770743"/>
              <a:gd name="connsiteY0" fmla="*/ 203222 h 203318"/>
              <a:gd name="connsiteX1" fmla="*/ 217714 w 1770743"/>
              <a:gd name="connsiteY1" fmla="*/ 29050 h 203318"/>
              <a:gd name="connsiteX2" fmla="*/ 537029 w 1770743"/>
              <a:gd name="connsiteY2" fmla="*/ 203222 h 203318"/>
              <a:gd name="connsiteX3" fmla="*/ 798286 w 1770743"/>
              <a:gd name="connsiteY3" fmla="*/ 22 h 203318"/>
              <a:gd name="connsiteX4" fmla="*/ 1059543 w 1770743"/>
              <a:gd name="connsiteY4" fmla="*/ 203222 h 203318"/>
              <a:gd name="connsiteX5" fmla="*/ 1306286 w 1770743"/>
              <a:gd name="connsiteY5" fmla="*/ 22 h 203318"/>
              <a:gd name="connsiteX6" fmla="*/ 1567543 w 1770743"/>
              <a:gd name="connsiteY6" fmla="*/ 188707 h 203318"/>
              <a:gd name="connsiteX7" fmla="*/ 1770743 w 1770743"/>
              <a:gd name="connsiteY7" fmla="*/ 22 h 20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0743" h="203318">
                <a:moveTo>
                  <a:pt x="0" y="203222"/>
                </a:moveTo>
                <a:cubicBezTo>
                  <a:pt x="64104" y="116136"/>
                  <a:pt x="128209" y="29050"/>
                  <a:pt x="217714" y="29050"/>
                </a:cubicBezTo>
                <a:cubicBezTo>
                  <a:pt x="307219" y="29050"/>
                  <a:pt x="440267" y="208060"/>
                  <a:pt x="537029" y="203222"/>
                </a:cubicBezTo>
                <a:cubicBezTo>
                  <a:pt x="633791" y="198384"/>
                  <a:pt x="711200" y="22"/>
                  <a:pt x="798286" y="22"/>
                </a:cubicBezTo>
                <a:cubicBezTo>
                  <a:pt x="885372" y="22"/>
                  <a:pt x="974876" y="203222"/>
                  <a:pt x="1059543" y="203222"/>
                </a:cubicBezTo>
                <a:cubicBezTo>
                  <a:pt x="1144210" y="203222"/>
                  <a:pt x="1221619" y="2441"/>
                  <a:pt x="1306286" y="22"/>
                </a:cubicBezTo>
                <a:cubicBezTo>
                  <a:pt x="1390953" y="-2397"/>
                  <a:pt x="1490134" y="188707"/>
                  <a:pt x="1567543" y="188707"/>
                </a:cubicBezTo>
                <a:cubicBezTo>
                  <a:pt x="1644952" y="188707"/>
                  <a:pt x="1707847" y="94364"/>
                  <a:pt x="1770743" y="22"/>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形状 4">
            <a:extLst>
              <a:ext uri="{FF2B5EF4-FFF2-40B4-BE49-F238E27FC236}">
                <a16:creationId xmlns:a16="http://schemas.microsoft.com/office/drawing/2014/main" id="{03722F97-EFD2-4C1C-A485-AC3F00706CE3}"/>
              </a:ext>
            </a:extLst>
          </p:cNvPr>
          <p:cNvSpPr/>
          <p:nvPr/>
        </p:nvSpPr>
        <p:spPr>
          <a:xfrm>
            <a:off x="8878880" y="4854440"/>
            <a:ext cx="1765707" cy="179033"/>
          </a:xfrm>
          <a:custGeom>
            <a:avLst/>
            <a:gdLst>
              <a:gd name="connsiteX0" fmla="*/ 0 w 1770743"/>
              <a:gd name="connsiteY0" fmla="*/ 203222 h 203318"/>
              <a:gd name="connsiteX1" fmla="*/ 217714 w 1770743"/>
              <a:gd name="connsiteY1" fmla="*/ 29050 h 203318"/>
              <a:gd name="connsiteX2" fmla="*/ 537029 w 1770743"/>
              <a:gd name="connsiteY2" fmla="*/ 203222 h 203318"/>
              <a:gd name="connsiteX3" fmla="*/ 798286 w 1770743"/>
              <a:gd name="connsiteY3" fmla="*/ 22 h 203318"/>
              <a:gd name="connsiteX4" fmla="*/ 1059543 w 1770743"/>
              <a:gd name="connsiteY4" fmla="*/ 203222 h 203318"/>
              <a:gd name="connsiteX5" fmla="*/ 1306286 w 1770743"/>
              <a:gd name="connsiteY5" fmla="*/ 22 h 203318"/>
              <a:gd name="connsiteX6" fmla="*/ 1567543 w 1770743"/>
              <a:gd name="connsiteY6" fmla="*/ 188707 h 203318"/>
              <a:gd name="connsiteX7" fmla="*/ 1770743 w 1770743"/>
              <a:gd name="connsiteY7" fmla="*/ 22 h 20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0743" h="203318">
                <a:moveTo>
                  <a:pt x="0" y="203222"/>
                </a:moveTo>
                <a:cubicBezTo>
                  <a:pt x="64104" y="116136"/>
                  <a:pt x="128209" y="29050"/>
                  <a:pt x="217714" y="29050"/>
                </a:cubicBezTo>
                <a:cubicBezTo>
                  <a:pt x="307219" y="29050"/>
                  <a:pt x="440267" y="208060"/>
                  <a:pt x="537029" y="203222"/>
                </a:cubicBezTo>
                <a:cubicBezTo>
                  <a:pt x="633791" y="198384"/>
                  <a:pt x="711200" y="22"/>
                  <a:pt x="798286" y="22"/>
                </a:cubicBezTo>
                <a:cubicBezTo>
                  <a:pt x="885372" y="22"/>
                  <a:pt x="974876" y="203222"/>
                  <a:pt x="1059543" y="203222"/>
                </a:cubicBezTo>
                <a:cubicBezTo>
                  <a:pt x="1144210" y="203222"/>
                  <a:pt x="1221619" y="2441"/>
                  <a:pt x="1306286" y="22"/>
                </a:cubicBezTo>
                <a:cubicBezTo>
                  <a:pt x="1390953" y="-2397"/>
                  <a:pt x="1490134" y="188707"/>
                  <a:pt x="1567543" y="188707"/>
                </a:cubicBezTo>
                <a:cubicBezTo>
                  <a:pt x="1644952" y="188707"/>
                  <a:pt x="1707847" y="94364"/>
                  <a:pt x="1770743" y="22"/>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a:extLst>
              <a:ext uri="{FF2B5EF4-FFF2-40B4-BE49-F238E27FC236}">
                <a16:creationId xmlns:a16="http://schemas.microsoft.com/office/drawing/2014/main" id="{3E90C21C-FBC9-42A7-8E81-BCCBF1F8E9C9}"/>
              </a:ext>
            </a:extLst>
          </p:cNvPr>
          <p:cNvSpPr/>
          <p:nvPr/>
        </p:nvSpPr>
        <p:spPr>
          <a:xfrm rot="1924931" flipV="1">
            <a:off x="8994981" y="1495147"/>
            <a:ext cx="533400" cy="590550"/>
          </a:xfrm>
          <a:prstGeom prst="triangle">
            <a:avLst/>
          </a:prstGeom>
          <a:solidFill>
            <a:srgbClr val="33894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5A48971E-3236-49E1-AF6C-52D6E1088842}"/>
              </a:ext>
            </a:extLst>
          </p:cNvPr>
          <p:cNvSpPr/>
          <p:nvPr/>
        </p:nvSpPr>
        <p:spPr>
          <a:xfrm>
            <a:off x="9761733" y="1982234"/>
            <a:ext cx="400050" cy="400050"/>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7118254D-1C0A-428F-94AF-4CC5A30A4763}"/>
              </a:ext>
            </a:extLst>
          </p:cNvPr>
          <p:cNvSpPr/>
          <p:nvPr/>
        </p:nvSpPr>
        <p:spPr>
          <a:xfrm>
            <a:off x="3393372" y="4078642"/>
            <a:ext cx="476250" cy="476250"/>
          </a:xfrm>
          <a:prstGeom prst="rect">
            <a:avLst/>
          </a:prstGeom>
          <a:solidFill>
            <a:srgbClr val="F3B15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331F33D6-F8BD-47EE-9C8C-93CE94D4A381}"/>
              </a:ext>
            </a:extLst>
          </p:cNvPr>
          <p:cNvSpPr/>
          <p:nvPr/>
        </p:nvSpPr>
        <p:spPr>
          <a:xfrm>
            <a:off x="4555902" y="1435245"/>
            <a:ext cx="3431471" cy="3431471"/>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空心弧 12">
            <a:extLst>
              <a:ext uri="{FF2B5EF4-FFF2-40B4-BE49-F238E27FC236}">
                <a16:creationId xmlns:a16="http://schemas.microsoft.com/office/drawing/2014/main" id="{F71873A7-C829-4145-8C50-84C7B7A55C26}"/>
              </a:ext>
            </a:extLst>
          </p:cNvPr>
          <p:cNvSpPr/>
          <p:nvPr/>
        </p:nvSpPr>
        <p:spPr>
          <a:xfrm rot="15980816">
            <a:off x="2072688" y="4635492"/>
            <a:ext cx="628242" cy="795962"/>
          </a:xfrm>
          <a:prstGeom prst="blockArc">
            <a:avLst/>
          </a:prstGeom>
          <a:solidFill>
            <a:srgbClr val="338942"/>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斜纹 13">
            <a:extLst>
              <a:ext uri="{FF2B5EF4-FFF2-40B4-BE49-F238E27FC236}">
                <a16:creationId xmlns:a16="http://schemas.microsoft.com/office/drawing/2014/main" id="{1B9B7F35-3457-4A16-B6DA-F920C8938535}"/>
              </a:ext>
            </a:extLst>
          </p:cNvPr>
          <p:cNvSpPr/>
          <p:nvPr/>
        </p:nvSpPr>
        <p:spPr>
          <a:xfrm rot="12510002">
            <a:off x="10382500" y="4836366"/>
            <a:ext cx="577894" cy="1071895"/>
          </a:xfrm>
          <a:prstGeom prst="diagStripe">
            <a:avLst/>
          </a:prstGeom>
          <a:solidFill>
            <a:srgbClr val="F3B1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十字形 14">
            <a:extLst>
              <a:ext uri="{FF2B5EF4-FFF2-40B4-BE49-F238E27FC236}">
                <a16:creationId xmlns:a16="http://schemas.microsoft.com/office/drawing/2014/main" id="{3B39B6D6-D8D5-4AFB-8284-25B5CD40E247}"/>
              </a:ext>
            </a:extLst>
          </p:cNvPr>
          <p:cNvSpPr/>
          <p:nvPr/>
        </p:nvSpPr>
        <p:spPr>
          <a:xfrm>
            <a:off x="1969622" y="1435245"/>
            <a:ext cx="577894" cy="577894"/>
          </a:xfrm>
          <a:prstGeom prst="plus">
            <a:avLst>
              <a:gd name="adj" fmla="val 48075"/>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68FC996F-BCF7-44BD-8440-00474298B773}"/>
              </a:ext>
            </a:extLst>
          </p:cNvPr>
          <p:cNvSpPr txBox="1"/>
          <p:nvPr/>
        </p:nvSpPr>
        <p:spPr>
          <a:xfrm>
            <a:off x="4848946" y="2561317"/>
            <a:ext cx="3584179" cy="830997"/>
          </a:xfrm>
          <a:prstGeom prst="rect">
            <a:avLst/>
          </a:prstGeom>
          <a:noFill/>
        </p:spPr>
        <p:txBody>
          <a:bodyPr wrap="square" rtlCol="0">
            <a:spAutoFit/>
          </a:bodyPr>
          <a:lstStyle/>
          <a:p>
            <a:r>
              <a:rPr lang="en-US" altLang="zh-CN" sz="4400" b="1" dirty="0">
                <a:latin typeface="Abadi" panose="020B0604020104020204" pitchFamily="34" charset="0"/>
                <a:ea typeface="微软雅黑" panose="020B0503020204020204" pitchFamily="34" charset="-122"/>
              </a:rPr>
              <a:t>PART </a:t>
            </a:r>
            <a:r>
              <a:rPr lang="en-US" altLang="zh-CN" sz="4800" b="1" dirty="0">
                <a:solidFill>
                  <a:srgbClr val="338942"/>
                </a:solidFill>
                <a:latin typeface="Abadi" panose="020B0604020104020204" pitchFamily="34" charset="0"/>
                <a:ea typeface="微软雅黑" panose="020B0503020204020204" pitchFamily="34" charset="-122"/>
              </a:rPr>
              <a:t>five</a:t>
            </a:r>
            <a:endParaRPr lang="zh-CN" altLang="en-US" sz="4400" b="1" dirty="0">
              <a:solidFill>
                <a:srgbClr val="338942"/>
              </a:solidFill>
              <a:latin typeface="Abadi" panose="020B0604020104020204" pitchFamily="34" charset="0"/>
              <a:ea typeface="微软雅黑" panose="020B0503020204020204" pitchFamily="34" charset="-122"/>
            </a:endParaRPr>
          </a:p>
        </p:txBody>
      </p:sp>
      <p:sp>
        <p:nvSpPr>
          <p:cNvPr id="17" name="文本框 16">
            <a:extLst>
              <a:ext uri="{FF2B5EF4-FFF2-40B4-BE49-F238E27FC236}">
                <a16:creationId xmlns:a16="http://schemas.microsoft.com/office/drawing/2014/main" id="{3816E0CD-9019-4454-B09E-38A88A0C9EB0}"/>
              </a:ext>
            </a:extLst>
          </p:cNvPr>
          <p:cNvSpPr txBox="1"/>
          <p:nvPr/>
        </p:nvSpPr>
        <p:spPr>
          <a:xfrm>
            <a:off x="5130199" y="3465687"/>
            <a:ext cx="2282876" cy="584775"/>
          </a:xfrm>
          <a:prstGeom prst="rect">
            <a:avLst/>
          </a:prstGeom>
          <a:noFill/>
        </p:spPr>
        <p:txBody>
          <a:bodyPr wrap="square" rtlCol="0">
            <a:spAutoFit/>
          </a:bodyPr>
          <a:lstStyle/>
          <a:p>
            <a:pPr algn="ctr"/>
            <a:r>
              <a:rPr lang="en-US" altLang="zh-CN" sz="3200" b="1" dirty="0">
                <a:latin typeface="微软雅黑" panose="020B0503020204020204" pitchFamily="34" charset="-122"/>
                <a:ea typeface="微软雅黑" panose="020B0503020204020204" pitchFamily="34" charset="-122"/>
              </a:rPr>
              <a:t>Test</a:t>
            </a:r>
          </a:p>
        </p:txBody>
      </p:sp>
    </p:spTree>
    <p:extLst>
      <p:ext uri="{BB962C8B-B14F-4D97-AF65-F5344CB8AC3E}">
        <p14:creationId xmlns:p14="http://schemas.microsoft.com/office/powerpoint/2010/main" val="3698600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500" fill="hold"/>
                                        <p:tgtEl>
                                          <p:spTgt spid="14"/>
                                        </p:tgtEl>
                                        <p:attrNameLst>
                                          <p:attrName>ppt_w</p:attrName>
                                        </p:attrNameLst>
                                      </p:cBhvr>
                                      <p:tavLst>
                                        <p:tav tm="0">
                                          <p:val>
                                            <p:fltVal val="0"/>
                                          </p:val>
                                        </p:tav>
                                        <p:tav tm="100000">
                                          <p:val>
                                            <p:strVal val="#ppt_w"/>
                                          </p:val>
                                        </p:tav>
                                      </p:tavLst>
                                    </p:anim>
                                    <p:anim calcmode="lin" valueType="num">
                                      <p:cBhvr>
                                        <p:cTn id="33" dur="500" fill="hold"/>
                                        <p:tgtEl>
                                          <p:spTgt spid="14"/>
                                        </p:tgtEl>
                                        <p:attrNameLst>
                                          <p:attrName>ppt_h</p:attrName>
                                        </p:attrNameLst>
                                      </p:cBhvr>
                                      <p:tavLst>
                                        <p:tav tm="0">
                                          <p:val>
                                            <p:fltVal val="0"/>
                                          </p:val>
                                        </p:tav>
                                        <p:tav tm="100000">
                                          <p:val>
                                            <p:strVal val="#ppt_h"/>
                                          </p:val>
                                        </p:tav>
                                      </p:tavLst>
                                    </p:anim>
                                    <p:animEffect transition="in" filter="fad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heel(1)">
                                      <p:cBhvr>
                                        <p:cTn id="39" dur="20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grpId="0" nodeType="clickEffect">
                                  <p:stCondLst>
                                    <p:cond delay="0"/>
                                  </p:stCondLst>
                                  <p:childTnLst>
                                    <p:set>
                                      <p:cBhvr>
                                        <p:cTn id="43" dur="1" fill="hold">
                                          <p:stCondLst>
                                            <p:cond delay="0"/>
                                          </p:stCondLst>
                                        </p:cTn>
                                        <p:tgtEl>
                                          <p:spTgt spid="4"/>
                                        </p:tgtEl>
                                        <p:attrNameLst>
                                          <p:attrName>style.visibility</p:attrName>
                                        </p:attrNameLst>
                                      </p:cBhvr>
                                      <p:to>
                                        <p:strVal val="visible"/>
                                      </p:to>
                                    </p:set>
                                    <p:anim calcmode="lin" valueType="num">
                                      <p:cBhvr additive="base">
                                        <p:cTn id="44" dur="1000" fill="hold"/>
                                        <p:tgtEl>
                                          <p:spTgt spid="4"/>
                                        </p:tgtEl>
                                        <p:attrNameLst>
                                          <p:attrName>ppt_x</p:attrName>
                                        </p:attrNameLst>
                                      </p:cBhvr>
                                      <p:tavLst>
                                        <p:tav tm="0">
                                          <p:val>
                                            <p:strVal val="1+#ppt_w/2"/>
                                          </p:val>
                                        </p:tav>
                                        <p:tav tm="100000">
                                          <p:val>
                                            <p:strVal val="#ppt_x"/>
                                          </p:val>
                                        </p:tav>
                                      </p:tavLst>
                                    </p:anim>
                                    <p:anim calcmode="lin" valueType="num">
                                      <p:cBhvr additive="base">
                                        <p:cTn id="45" dur="1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 calcmode="lin" valueType="num">
                                      <p:cBhvr additive="base">
                                        <p:cTn id="50" dur="1000" fill="hold"/>
                                        <p:tgtEl>
                                          <p:spTgt spid="5"/>
                                        </p:tgtEl>
                                        <p:attrNameLst>
                                          <p:attrName>ppt_x</p:attrName>
                                        </p:attrNameLst>
                                      </p:cBhvr>
                                      <p:tavLst>
                                        <p:tav tm="0">
                                          <p:val>
                                            <p:strVal val="1+#ppt_w/2"/>
                                          </p:val>
                                        </p:tav>
                                        <p:tav tm="100000">
                                          <p:val>
                                            <p:strVal val="#ppt_x"/>
                                          </p:val>
                                        </p:tav>
                                      </p:tavLst>
                                    </p:anim>
                                    <p:anim calcmode="lin" valueType="num">
                                      <p:cBhvr additive="base">
                                        <p:cTn id="51" dur="1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6" presetClass="emph" presetSubtype="0" fill="hold" grpId="1" nodeType="clickEffect">
                                  <p:stCondLst>
                                    <p:cond delay="0"/>
                                  </p:stCondLst>
                                  <p:childTnLst>
                                    <p:animEffect transition="out" filter="fade">
                                      <p:cBhvr>
                                        <p:cTn id="59" dur="500" tmFilter="0, 0; .2, .5; .8, .5; 1, 0"/>
                                        <p:tgtEl>
                                          <p:spTgt spid="16"/>
                                        </p:tgtEl>
                                      </p:cBhvr>
                                    </p:animEffect>
                                    <p:animScale>
                                      <p:cBhvr>
                                        <p:cTn id="60" dur="250" autoRev="1" fill="hold"/>
                                        <p:tgtEl>
                                          <p:spTgt spid="16"/>
                                        </p:tgtEl>
                                      </p:cBhvr>
                                      <p:by x="105000" y="105000"/>
                                    </p:animScale>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fade">
                                      <p:cBhvr>
                                        <p:cTn id="6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P spid="13" grpId="0" animBg="1"/>
      <p:bldP spid="14" grpId="0" animBg="1"/>
      <p:bldP spid="15" grpId="0" animBg="1"/>
      <p:bldP spid="16" grpId="0"/>
      <p:bldP spid="16" grpId="1"/>
      <p:bldP spid="1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03DFC8EC-F698-4635-B0E2-30DD3FD69A39"/>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资源库"/>
  <p:tag name="ISPRING_PLAYERS_CUSTOMIZATION" val="UEsDBBQAAgAIAOeJc0s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DniXNL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OeJc0u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54lzSy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54lzS2hxUpGaAQAAHwYAAB8AAAB1bml2ZXJzYWwvaHRtbF9za2luX3NldHRpbmdzLmpzjZRNb8IwDIbv/AqUXSfEPmG7ocGkSRwmjdu0QyimVKRJlaQdHeK/rw5fTeqOxRfy8uR17CredrrVYhHrPne37rfbv/t7pwFqVudw7euiRU9RZ0YkC5glKYhEAguQ4nj0JO/OBGXMpDOdlx9oa2p+TOE/Sy5MHc8IC01ohjpcEOA3oW2owz8nsVOra19TrdHz3Fole5GSFqTtSaVT7hh29epWvcQAVgXoC+iSR+CZDtxqI8+ODwOMOhepNOOynKpY9eY8Wsda5XLRln9VZqCrT77eA/2nwcvEsxOJsW8W0jDxZIjRTmYajIFD3scJBgkLPgdR8+279QfqGTcLCugiMYk90qMbjDqd8RgaXRqOMHxMVl6Nbg4wmpyFjd0Td7cYHiF4CbphNb7H8ECV5dk/PmCmVYwdaaDNnp9QofgikfEhdR+D5PCyaNvWvXOh7vpj5j0hFTyhFfX80rbZEYKGAK03lo55TZB3StkJSpREDkVo1LQq6DliwzmC+88u49byaJVW46EajlUbuF6Dniklqtt/XbpnmKuz+wVQSwMEFAACAAgAaWGeSz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aWGeS5r5lmRrAAAAawAAABwAAAB1bml2ZXJzYWwvbG9jYWxfc2V0dGluZ3MueG1ss7GvyM1RKEstKs7Mz7NVMtQzUFJIzUvOT8nMS7dVCg1x07VQUiguScxLSczJz0u1VcrLV1Kwt+OyyclPTswJTi0pASosVijISaxMLQpJzQUySlL9EnOBKp/tmfJ8ya5n09qfr9ivpG/HBQB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aWGeS7CHI/RsAQAA9wIAACkAAAB1bml2ZXJzYWwvc2tpbl9jdXN0b21pemF0aW9uX3NldHRpbmdzLnhtbI1S20okMRB99yuCPzBJKreGdiC3lnlR0QGfm+ns0qyml07EZcnHm3Z3GEdHNPVUdU6doiqnTb/GaJ9Snh7Hv30ep3gXch7jz7Q+Q6jdTQ/TfDOHFHJaHSr3Yxym5038MS21Wk25j0M/D3ZB0xqj7vUhJbVyqmbMMIok89Qr5Dy3FWvANWAr5iix7eqdxD/dOexCzKdV29UR+rFhE1OY8yYO4c8ajtlvoeMNLud+GCsvrQVbouynFseWQIxwyX2hGgAEstwRh4uUjdQEecw4hmIUBQqIcE4aUYikHGrWNaKqMN8IxCRj1BXqae1GWhtHbZHQEKLrNK8aW7rOSIwRIQSYK1xAZzCqbKgaGtRyQHBgQBRtNFGAOtuZjhXvvLAcKeoFxoUZAxgfjnvY7u25DtVvr7M/5xeCJ7/gJLp4a3XCXO3uaZ4reRsefz/0OaBxuDi/ufV3/mqrt5vrq/P/vnz18J61mLVu/am3XwBQSwMEFAACAAgAamGeSyTg/xfEDAAAYxkAABcAAAB1bml2ZXJzYWwvdW5pdmVyc2FsLnBuZ+1XaVxT55o/isVOLSBqCrI7ttJFxKgBFJO4AOIom4QisouWyy7IIQYI0UtbBEXa3lvwgiESLAHCTkMwAUJF4NYYUFnCYqSCISSHJGAgIWSbg/bOb2a+zefhw/md8/zf9z3P+n/Oc/L9fU+ZfGT1EQAAJqe9Pc4BgBECADbe/NAYRox/4u+Gbxuunjt1AmgYsBHDwqbY4z7HAaC5aIs2+gNY/rcr3iFXAcC0Z+3a0J9SfQkALFdOexzHXYuQCs7QLwnH+1/rz+YA2GNVJ4ynP3Xbnr8b8bEH7vElhy83eVSctvmi4HNfj022f9n/1/s3HbYN52/e+mLgqGeNq0pJnKAFT4EThvAJ9uqFKwHshPqgoISRaCynNojtXFclLkvpCiEqx2Ppfhj1m8eb7bNhc648NK+1qLWeFafhshd7LaRPYOzMiFnMkfyCMyX7GFs2AkBdoG3qNsQUyUBkw4vdLiPbLSR3q5P3/PmMWZ2rzPiXwNoJb2Fvg0NyzAMHP5oHbAAADw/Y8a3m6+A6uA6ug+vgOrgOroPr4Dq4Dv4/BPdla6TMrwDg+tD/8UfhDS5gcZkf2RiRoxaOzBRhuzLnKvK+xk8RVShacrCgi0UGs9hSAIjqJDzlFzIHbrF0wu8sIsYSws5zR4/E6GQtgzCUZ2Mht0VEwu+QvMqSJ6XMM2qTUwSy5CwAaJ+gUXIyeV2Ee9Wp0UmhTF7rhdmOQgI+QCXeN8lp7KycFtMoySl/MBqS8Ux0jYhC0nu4poj9SKtDkr/5YR5KtCS9gkLn6KQpjvrFIlIYitJDMOhUznJNcARBWEBQ6M5xeYpvQEqhsGtVQv9qtlCB74zko70Gpo+0OalKONrLMxlVs3j2wHTJ3/12bzClvbqN7rtvqderOMxJNP0yCyw6LmDG6r7XvApIjbhVv2ZHvtU9wZUeE0cjRrL+RT3zVeYIAfEpmGMSxZXnqNh/GxKm2XhJNQX5EyL8y9R+YVP1DU278xM5yaBhHD8PjcTVh3ILCcvt1TcyedbYQSiD1f/PkLD+KmF8KPQWag5TiJYHnlRgX9dxlXGfdo9Xu8bbEd78qFxW3k2fxECjh/eA9hRhWVrWKU985cCt5CxfunE0qp0+ZPUA5D6NPzZhsiIhiwkOwSUMrvBHug5j9gwKX/0of5VweKHhep2mNqdhq41q/OZPzWFouz7HYJQ3BRvUvthnPbl/5yjayzfLlmEyI/LhjrgU9SsqqNP8lW8V/hSvjWEpku1/yEDl2HsrXMBI/GSOFXX6733R/872OmbyH6Ibr49galaWh4ktHfL4hXAad4xO6ad9iFqwz121uld0+cm1o8PXieqak7qsISJbhkybgKopUCor6aG5hYIQK13TtPW9pvMaGUppCU5i1zQtsxV1XZG7vjwRc53PKxtx/03h3ku2+ucdfM/hDlmXdUCzTRR/kHuDsJNrNnOALWSaTMAJfgGNgQ+TmM7P0fZmFexkICMw75GNQvV5MYu4H36pF2iJY+o02xAVyG5ollecywox+TSh6/4KCKoEKTsRAqFFQDNbxtowxkOSkA+HpLkhzIHmWmzZpDSXeLPgmeUfoOL7Iw8uCw4gdoB7s/B70XlBeft5u1xJNOqAfZ7bz2p3ROuFHBsMrk9lK+lIDempkuMSM28/4DdDadSNf6wuj4amMBrp/XWTZq3J5BiljC1v00QHc0Jwe2nhos9Y0tPSbQjEx5AeF2uC67e4lCeMKuqp1oXlQqlTw0TkowpjKcjBLRUuWP8YQItZQDcGlhw0G01wwDa22owNtsGJvGq73P5S1BaWELAooTe2iVIyfeYarK/zTHUWqw1Bgq67IGTTuuT8RUGBv8mzvqgksrDCscdtPi5uUpiaER/Jf+152ePx3WAjNbIRY2spGowctvsNWVwmZ5sDYA452aqJr3tFjoTrBfzHblzGQ6eyR3tG0Pb8GgtGEVZ/TXqVJFD/Agfe5Yw+O7Fzw69Lw4F+4eWRnNBZgnPn0gtJvmP5efTqXGWoM+2oZr61xLkyp5z/BRiCavQtUbSJlb11obFlLCdGoYIw4zKaMcxJcJdMkUsjNY055aqYGm69AlK96Rh4Eafs/SGbcwIHbOaj7d2XT6zwXKe0hoMGCf879a9D4a4ANNK8JIDEDaM+MVHhjRBUZYZZiYKEw2VnUSRt8vkc6lu1iEK5hzWe18wp+9e0InlGGqu5QVGh6wCrZjb4yghu8mgbc2NlVTPWxQckMp7GkZUaBHWjW7tM7ZZYWszl0chwqcwRV17nSRPEmHgrI8E5JJLiSr1oN/c1EMZKF7/RmhuheCWtSwPu8nt7D5I+8odGcdFIZzY9mfKUBbbtDEyacksJx91Wk5t9k/Df9d6svXy0UMeOmyJ7oV1YxJb8asC0IQtjWlaF5LhL0/kmx+R79ROBPtwN0pWl+zkyKrUD5rCjqOhGhk+Zcd+MQHPYwas7Pc9TSp10hCssaTYuURFHpd7WuRVHynrSqqur+72Yfi7miO7fwMH+6KFDs/j3XoCNlZraGmMOqt1p9ycS8nIp1iwzwT+smHubK64iOKAxAsupfstcmXBXAFui/H0tYKVw62obUY44boGoFw879UR9i/NRONq3nvT0FCt/30O9mAs3vym6IyX77ZsNSLoiPoJpeoXxLnh9Wtm7LHXKwPRIqGrxsxnknO1x/0CTNkizA1VV6kwbaPxtMVG/4+Jjb/IoCzXy+niMvotFPACNjldVsQQx7AR3vmdvB/mXtoSuOnUTrRQ7aO3Ra/iTRWLc/uHc5SKSdkbSSNJBkuZ+O/ajXDNMO0vaNulbbG7RFK7KtnHxicnBT4hhdrwK0crHUTwK7vYNxX7jzpntecjuCNP7CRMu+8s53UdNiRf03z0gpmsujda3+vjEuPepjkmmUIXEg3p0I7/GoSZu07iW+FP0/FTrnYLMRHjf9oDmBYpBGwuKyPjyb0+i/fkPry1O/36AkVg/FP7JQuv/rKBO/Sr0roImDt0P9/LcmefkZFgd2mc0o95eBOZtkta+z2W81SSS9MJ/CBMQQHk2jOMOIFGmOitTBGJ5bO5dvCsw+e2i8qyJH+aGWxi++JDuQZYoJrYjF1VFeLWiclurn+7MNZpqMln0UheTv7CrLfP2jRwynkCBeVgn56zsEwFDb4fuEEFNzDtPFUkNzdN3iwOQKTP+z/01NKVnDSWB3CxAXJpp4e6iUu22C/RjXrizEqy+tqe0+HUTz4n5siVzsdciWN6pshM9vTqIxqfdtYZGtoSpssdPqbLDaBEO/e7uAi0oKoFdPy+HGjmYZQvyGZNvXE1kEN7bqVW7xQfl3aA4lTg8CD2FRhyyYJK+pI1Ii+Be7AKyizWVprm1in7axyhSYs85p0DNg5wIO9mhfbS+8pmOZtJQt5Wk2b8oP5mUuPvLPcsfzK+a9h6wkgwQFTxXv+FBrtrs6EK3pEsjS9hcH6Zh3TgULCl31syVF5UN37rQ6Z2hcOncsxaob2IXDUH3Tr3vmGx4/GEKLNgrPOo081nS4LxyMgVLKEk3/b72sdDh14GykhpYY5d6ll48kz1n/DysJqtrvjILY3cCLwASVW+5zsz/1vWXhvyYcNenXkyD6pkR5lt+sf62WJjmKkgPZNvwu5K38n5mibgYlmhm15ohye8GAcbyeVATNVp/tU7SiCYrm2jHcWc9epdrrD2u/iJTtxTJ1Nc+FIBGTWXOHO2B1Zxewp8fr1VY2SSxySwAKTYl1cr9926u4MqD3LTibOhPM2f4K58F8Z/DbGTTYyRs/ljMcJKhLlRk2Ql/raRK+Rk4v349GZHDOVIGf5/ZMUgk1K5SM3Rx44T7T9TPTagPz63l1pY2jnYcPJe593MAq0FFtDZ+IGgbZIF3eCF62Uv3Lweg/ovsjlvqNT5eAhi3v0/SL+Rh68oJs//I6H7CkEqZU13xAO9nGQtqUML+nCQ9iCgJf2eW5ozBUJAg2GeIWQrRFs3wW4b0pB3QvC1CxIjAOzVjDerBUIOrNMQpFEov+UBLvcM/+ti5hvW01e2THdcjbTSqrzJ2WtgpHF3yrh1Mlle7FZm1EDNexlKIGW8FBRo5h1N48/V07y1H7nvWAIAoqDP66u3oZqh94XxPbZt4a0qf1BYh9Je72T2Ke9Vb510tDx6OtgdZHxfk2eesvGn6odTxc+B6DFjel80ew4dd60wxYHwRCP4tfiRJ94ZzvRGLcn/f/wAgLOV/zd8/boFH63B3I3iiLpPkb8FqF066b/+XoFsK/C+BbvDB1MMHlEG2AUOnccNLUwY9M3wrvFqzGn22pJJaZU/Spi7rVFPMr+CRHueMc9UeqP/asNk8bFOh9WHvr+GzwGlPX4+GE1F//U9QSwMEFAACAAgAamGeS3Br3rpLAAAAagAAABsAAAB1bml2ZXJzYWwvdW5pdmVyc2FsLnBuZy54bWyzsa/IzVEoSy0qzszPs1Uy1DNQsrfj5bIpKEoty0wtV6gAigEFIUBJoRLINUJwyzNTSjJslczNTBFiGamZ6Rkltkqm5iZwQX2gkQBQSwECAAAUAAIACADniXNLFQ6tKGQEAAAHEQAAHQAAAAAAAAABAAAAAAAAAAAAdW5pdmVyc2FsL2NvbW1vbl9tZXNzYWdlcy5sbmdQSwECAAAUAAIACADniXNLCH4LIykDAACGDAAAJwAAAAAAAAABAAAAAACfBAAAdW5pdmVyc2FsL2ZsYXNoX3B1Ymxpc2hpbmdfc2V0dGluZ3MueG1sUEsBAgAAFAACAAgA54lzS7X8CWS6AgAAVQoAACEAAAAAAAAAAQAAAAAADQgAAHVuaXZlcnNhbC9mbGFzaF9za2luX3NldHRpbmdzLnhtbFBLAQIAABQAAgAIAOeJc0sqlg9n/gIAAJcLAAAmAAAAAAAAAAEAAAAAAAYLAAB1bml2ZXJzYWwvaHRtbF9wdWJsaXNoaW5nX3NldHRpbmdzLnhtbFBLAQIAABQAAgAIAOeJc0tocVKRmgEAAB8GAAAfAAAAAAAAAAEAAAAAAEgOAAB1bml2ZXJzYWwvaHRtbF9za2luX3NldHRpbmdzLmpzUEsBAgAAFAACAAgAaWGeSz08L9HBAAAA5QEAABoAAAAAAAAAAQAAAAAAHxAAAHVuaXZlcnNhbC9pMThuX3ByZXNldHMueG1sUEsBAgAAFAACAAgAaWGeS5r5lmRrAAAAawAAABwAAAAAAAAAAQAAAAAAGBEAAHVuaXZlcnNhbC9sb2NhbF9zZXR0aW5ncy54bWxQSwECAAAUAAIACABElFdHI7RO+/sCAACwCAAAFAAAAAAAAAABAAAAAAC9EQAAdW5pdmVyc2FsL3BsYXllci54bWxQSwECAAAUAAIACABpYZ5LsIcj9GwBAAD3AgAAKQAAAAAAAAABAAAAAADqFAAAdW5pdmVyc2FsL3NraW5fY3VzdG9taXphdGlvbl9zZXR0aW5ncy54bWxQSwECAAAUAAIACABqYZ5LJOD/F8QMAABjGQAAFwAAAAAAAAAAAAAAAACdFgAAdW5pdmVyc2FsL3VuaXZlcnNhbC5wbmdQSwECAAAUAAIACABqYZ5LcGveuksAAABqAAAAGwAAAAAAAAABAAAAAACWIwAAdW5pdmVyc2FsL3VuaXZlcnNhbC5wbmcueG1sUEsFBgAAAAALAAsASQMAABokAAAAAA=="/>
  <p:tag name="ISPRING_PRESENTATION_TITLE" val="1"/>
</p:tagLst>
</file>

<file path=ppt/theme/theme1.xml><?xml version="1.0" encoding="utf-8"?>
<a:theme xmlns:a="http://schemas.openxmlformats.org/drawingml/2006/main" name="Office Theme">
  <a:themeElements>
    <a:clrScheme name="自定义 14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F79646"/>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882</TotalTime>
  <Words>655</Words>
  <Application>Microsoft Macintosh PowerPoint</Application>
  <PresentationFormat>Widescreen</PresentationFormat>
  <Paragraphs>60</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等线</vt:lpstr>
      <vt:lpstr>微软雅黑</vt:lpstr>
      <vt:lpstr>微软雅黑 Light</vt:lpstr>
      <vt:lpstr>Abadi</vt:lpstr>
      <vt:lpstr>Arial</vt:lpstr>
      <vt:lpstr>Century Gothic</vt:lpstr>
      <vt:lpstr>Copperplate Gothic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dc:title>
  <dc:subject>PPT</dc:subject>
  <dc:creator>administrator</dc:creator>
  <cp:keywords>PPT</cp:keywords>
  <dc:description>PPT</dc:description>
  <cp:lastModifiedBy>Yiduo Yu</cp:lastModifiedBy>
  <cp:revision>340</cp:revision>
  <dcterms:created xsi:type="dcterms:W3CDTF">2017-08-18T03:02:00Z</dcterms:created>
  <dcterms:modified xsi:type="dcterms:W3CDTF">2024-06-09T05:26:04Z</dcterms:modified>
  <cp:category>PPT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