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6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469" userDrawn="1">
          <p15:clr>
            <a:srgbClr val="A4A3A4"/>
          </p15:clr>
        </p15:guide>
        <p15:guide id="4" pos="211" userDrawn="1">
          <p15:clr>
            <a:srgbClr val="A4A3A4"/>
          </p15:clr>
        </p15:guide>
        <p15:guide id="5" orient="horz" pos="187" userDrawn="1">
          <p15:clr>
            <a:srgbClr val="A4A3A4"/>
          </p15:clr>
        </p15:guide>
        <p15:guide id="6" orient="horz" pos="4133" userDrawn="1">
          <p15:clr>
            <a:srgbClr val="A4A3A4"/>
          </p15:clr>
        </p15:guide>
        <p15:guide id="7" pos="438" userDrawn="1">
          <p15:clr>
            <a:srgbClr val="A4A3A4"/>
          </p15:clr>
        </p15:guide>
        <p15:guide id="8" orient="horz" pos="391" userDrawn="1">
          <p15:clr>
            <a:srgbClr val="A4A3A4"/>
          </p15:clr>
        </p15:guide>
        <p15:guide id="9" orient="horz" pos="1321" userDrawn="1">
          <p15:clr>
            <a:srgbClr val="A4A3A4"/>
          </p15:clr>
        </p15:guide>
        <p15:guide id="10" pos="72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7F89"/>
    <a:srgbClr val="AEAEB4"/>
    <a:srgbClr val="282A3B"/>
    <a:srgbClr val="2A7B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311" autoAdjust="0"/>
  </p:normalViewPr>
  <p:slideViewPr>
    <p:cSldViewPr snapToGrid="0" showGuides="1">
      <p:cViewPr varScale="1">
        <p:scale>
          <a:sx n="69" d="100"/>
          <a:sy n="69" d="100"/>
        </p:scale>
        <p:origin x="48" y="280"/>
      </p:cViewPr>
      <p:guideLst>
        <p:guide orient="horz" pos="2160"/>
        <p:guide pos="3840"/>
        <p:guide pos="7469"/>
        <p:guide pos="211"/>
        <p:guide orient="horz" pos="187"/>
        <p:guide orient="horz" pos="4133"/>
        <p:guide pos="438"/>
        <p:guide orient="horz" pos="391"/>
        <p:guide orient="horz" pos="1321"/>
        <p:guide pos="72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A8458-369B-48A7-8E3A-00C745AC04B2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E6690-6FEA-4DE3-ABD3-3CFE80978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27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, 2023182016 </a:t>
            </a:r>
            <a:r>
              <a:rPr lang="ko-KR" altLang="en-US" dirty="0" err="1"/>
              <a:t>박이언입니다</a:t>
            </a:r>
            <a:r>
              <a:rPr lang="en-US" altLang="ko-KR" dirty="0"/>
              <a:t>. </a:t>
            </a:r>
            <a:r>
              <a:rPr lang="ko-KR" altLang="en-US" dirty="0"/>
              <a:t>오늘 저는 </a:t>
            </a:r>
            <a:r>
              <a:rPr lang="en-US" altLang="ko-KR" dirty="0"/>
              <a:t>'</a:t>
            </a:r>
            <a:r>
              <a:rPr lang="ko-KR" altLang="en-US" dirty="0"/>
              <a:t>몬스터 음식점</a:t>
            </a:r>
            <a:r>
              <a:rPr lang="en-US" altLang="ko-KR" dirty="0"/>
              <a:t>'</a:t>
            </a:r>
            <a:r>
              <a:rPr lang="ko-KR" altLang="en-US" dirty="0"/>
              <a:t>이라는 </a:t>
            </a:r>
            <a:r>
              <a:rPr lang="en-US" altLang="ko-KR" dirty="0"/>
              <a:t>RPG </a:t>
            </a:r>
            <a:r>
              <a:rPr lang="ko-KR" altLang="en-US" dirty="0"/>
              <a:t>게임 프로젝트를 소개하겠습니다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E6690-6FEA-4DE3-ABD3-3CFE80978CF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899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E6690-6FEA-4DE3-ABD3-3CFE80978CF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763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91ACE-9CF9-6918-217D-16AEF3764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FFA354-7E40-0B03-3E18-BD7D8AA7E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EEE27B-DAED-02F5-FF21-655CAA4C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0F61-2734-4C35-AAF9-1003CC2E2835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8E2998-AD84-7E59-3F39-A83861C0B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5B5FDB-C8F9-8C58-B9E7-9CAD58A73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D911-12DA-4D51-9407-BB64A203D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39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CF2B4-0AA8-A138-926B-FE4A62D6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B69721-B648-0C62-6F36-E8F4E125A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D75AA-54CD-EB03-5774-A5625807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0F61-2734-4C35-AAF9-1003CC2E2835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E24993-539D-4FD4-5FDC-AFBC9C1A6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8A0D1E-37B5-C8A1-B8A4-C932FD4B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D911-12DA-4D51-9407-BB64A203D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514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110EAC-194F-C5C8-999C-C377867F2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5408AA-11E2-91DB-151A-CA9D60662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3500ED-F339-B1CD-A597-A3815454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0F61-2734-4C35-AAF9-1003CC2E2835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DBAE3B-EE43-E9B3-74FA-DBF0F0EA8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D012B5-681D-A750-4F48-79D122AE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D911-12DA-4D51-9407-BB64A203D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6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9472E-1261-E05E-E998-A5811C29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0F497E-C4AC-BF32-66C9-8CE520DC9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2FCBD8-8F1E-D23E-E6D0-CB8041BB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0F61-2734-4C35-AAF9-1003CC2E2835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E1A8E6-23F4-8E78-A87C-7BCC8B466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8A62C-D63A-FB9A-5B78-A9CCA029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D911-12DA-4D51-9407-BB64A203D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65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6BCCC-7F0B-22F1-4DEC-251C0EBF4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81900C-BB68-4FC0-67D0-3EFBC58F3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8A5D6-A866-DA56-6E48-2DDB5982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0F61-2734-4C35-AAF9-1003CC2E2835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C7798E-3A53-73BC-95C7-9B6BE3BA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9A13D5-997B-718C-7099-F50212C2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D911-12DA-4D51-9407-BB64A203D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82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C9F87-A819-2391-1D0B-666497F1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5734D-C595-93E3-3AF6-2759E64BA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EFA286-597C-862D-5E59-816F4C72D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A7D198-B4FE-6030-3459-ACD32B68F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0F61-2734-4C35-AAF9-1003CC2E2835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88BE4F-DCA9-9BB0-BEC9-45CFC129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F5AAD9-4644-25A0-D2A9-5BF47CD4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D911-12DA-4D51-9407-BB64A203D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46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773D0-7D23-6B62-6650-CD299FBB6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340B91-4CCB-8A00-54B1-353AC8987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E08808-61CF-251D-1D93-68BAFA2CB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F207F4-1FE7-B34F-98AF-7FF83BF04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654C02-EDAF-FB4C-8528-FF0B914B0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8706AA-6F55-3434-21E1-3400389A3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0F61-2734-4C35-AAF9-1003CC2E2835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7FE0A0-6579-48B0-692B-82960EED2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9D2D22-E72F-315E-996E-05E333ED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D911-12DA-4D51-9407-BB64A203D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22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00B56-7262-B974-4431-1FEA343D6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B2D0DA-39A6-7DD9-91D9-02E174C9A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0F61-2734-4C35-AAF9-1003CC2E2835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ECA5EC-B5A1-5133-891E-C9941616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689442-9A0E-80D7-5660-59618F0C6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D911-12DA-4D51-9407-BB64A203D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84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6DCE42-95AE-3503-2B78-3583FBBFB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0F61-2734-4C35-AAF9-1003CC2E2835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16BD20-2BB2-3F2B-40CF-0C6C62160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F9E7D2-70FF-1F1F-EB07-610A0C12D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D911-12DA-4D51-9407-BB64A203D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1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D230D-4CD4-C9F3-827E-7AF17EBB8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EFD7B1-DFCB-122C-D25D-55C819F28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1640AE-F0E2-A75F-EEAD-E97C35AA6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4521D1-CDF8-06B8-D2F1-D86093881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0F61-2734-4C35-AAF9-1003CC2E2835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988583-6939-DBE3-6C0D-337D2F727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FE9A45-A59E-9D16-6C5A-286AF722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D911-12DA-4D51-9407-BB64A203D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80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F617E-8720-BBC1-F46E-0A2AC5EC7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F359B6-FC06-BE51-0663-5DDD3C4184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7B72EF-861E-EB90-FE2B-588834632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AC081F-3875-0256-E8D7-63B1A0DCC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0F61-2734-4C35-AAF9-1003CC2E2835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5EF91-D2F7-758B-3604-AC67EC5D5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608D6F-C0B9-9409-0CEA-1253C5C7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D911-12DA-4D51-9407-BB64A203D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395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D03A36-21C7-D100-78E8-7CAEBB99E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FCD23B-2AF6-582A-5DAE-408F8E7AE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24304-BE9E-2B1B-CA81-3A131D3DB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3D0F61-2734-4C35-AAF9-1003CC2E2835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EAD69-0733-85BD-D209-71161EB5F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325229-A4C7-40F1-2CB1-EC5610867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5CD911-12DA-4D51-9407-BB64A203D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5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82C7EBFA-927F-0678-012D-4D579DEA2A3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8418" y="-212449"/>
            <a:ext cx="16288587" cy="756740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A474B8D6-32C0-9542-0BC7-4F18ADEDAA8F}"/>
              </a:ext>
            </a:extLst>
          </p:cNvPr>
          <p:cNvSpPr/>
          <p:nvPr/>
        </p:nvSpPr>
        <p:spPr>
          <a:xfrm>
            <a:off x="1013379" y="2333280"/>
            <a:ext cx="6367135" cy="1708042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EA3F45-4E3C-BA50-EA1C-FE0E60EF775C}"/>
              </a:ext>
            </a:extLst>
          </p:cNvPr>
          <p:cNvSpPr/>
          <p:nvPr/>
        </p:nvSpPr>
        <p:spPr>
          <a:xfrm>
            <a:off x="789039" y="2097088"/>
            <a:ext cx="6367135" cy="1732022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853A4D-90B8-6858-F19B-586A10D241E7}"/>
              </a:ext>
            </a:extLst>
          </p:cNvPr>
          <p:cNvSpPr txBox="1"/>
          <p:nvPr/>
        </p:nvSpPr>
        <p:spPr>
          <a:xfrm>
            <a:off x="1102659" y="2321004"/>
            <a:ext cx="59362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/>
              <a:t>2DGP 3</a:t>
            </a:r>
            <a:r>
              <a:rPr lang="ko-KR" altLang="en-US" sz="6600" dirty="0"/>
              <a:t>차 발표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EF055A-5607-E0BD-B64D-3E836B161526}"/>
              </a:ext>
            </a:extLst>
          </p:cNvPr>
          <p:cNvSpPr txBox="1"/>
          <p:nvPr/>
        </p:nvSpPr>
        <p:spPr>
          <a:xfrm>
            <a:off x="1102659" y="3429000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몬스터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2000" b="1" dirty="0"/>
              <a:t>음식점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11632-4A0D-756F-5B3E-932E86C0B20D}"/>
              </a:ext>
            </a:extLst>
          </p:cNvPr>
          <p:cNvSpPr txBox="1"/>
          <p:nvPr/>
        </p:nvSpPr>
        <p:spPr>
          <a:xfrm>
            <a:off x="9846551" y="6222584"/>
            <a:ext cx="2010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2023182016 </a:t>
            </a:r>
            <a:r>
              <a:rPr lang="ko-KR" altLang="en-US" sz="1600" dirty="0">
                <a:solidFill>
                  <a:schemeClr val="bg1"/>
                </a:solidFill>
              </a:rPr>
              <a:t>박이언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ECDE9FA-7F22-C316-DA37-CD5995F864CB}"/>
              </a:ext>
            </a:extLst>
          </p:cNvPr>
          <p:cNvCxnSpPr>
            <a:cxnSpLocks/>
          </p:cNvCxnSpPr>
          <p:nvPr/>
        </p:nvCxnSpPr>
        <p:spPr>
          <a:xfrm>
            <a:off x="1013379" y="3429000"/>
            <a:ext cx="6142795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77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F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AE1A5F1-D9C6-BDEE-E4D6-0CBF1A931651}"/>
              </a:ext>
            </a:extLst>
          </p:cNvPr>
          <p:cNvSpPr/>
          <p:nvPr/>
        </p:nvSpPr>
        <p:spPr>
          <a:xfrm>
            <a:off x="498021" y="620713"/>
            <a:ext cx="11201399" cy="5804580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F06030-B491-E130-BF8F-2E87D194C95A}"/>
              </a:ext>
            </a:extLst>
          </p:cNvPr>
          <p:cNvSpPr txBox="1"/>
          <p:nvPr/>
        </p:nvSpPr>
        <p:spPr>
          <a:xfrm>
            <a:off x="492580" y="660930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개발 진척도</a:t>
            </a:r>
            <a:endParaRPr lang="ko-KR" altLang="en-US" sz="3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284879C-D188-8FBB-9276-87DA1AF2F754}"/>
              </a:ext>
            </a:extLst>
          </p:cNvPr>
          <p:cNvCxnSpPr>
            <a:cxnSpLocks/>
          </p:cNvCxnSpPr>
          <p:nvPr/>
        </p:nvCxnSpPr>
        <p:spPr>
          <a:xfrm>
            <a:off x="589309" y="1245705"/>
            <a:ext cx="2187023" cy="338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F3044E-ABF4-F5B1-5FA0-91D81447AC13}"/>
              </a:ext>
            </a:extLst>
          </p:cNvPr>
          <p:cNvSpPr/>
          <p:nvPr/>
        </p:nvSpPr>
        <p:spPr>
          <a:xfrm>
            <a:off x="695325" y="1783435"/>
            <a:ext cx="10801349" cy="448018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F9792A1-3FF5-2E60-4A32-F5A4BB91A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396142"/>
              </p:ext>
            </p:extLst>
          </p:nvPr>
        </p:nvGraphicFramePr>
        <p:xfrm>
          <a:off x="695324" y="1788285"/>
          <a:ext cx="10793686" cy="461916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30596">
                  <a:extLst>
                    <a:ext uri="{9D8B030D-6E8A-4147-A177-3AD203B41FA5}">
                      <a16:colId xmlns:a16="http://schemas.microsoft.com/office/drawing/2014/main" val="3550362969"/>
                    </a:ext>
                  </a:extLst>
                </a:gridCol>
                <a:gridCol w="3875126">
                  <a:extLst>
                    <a:ext uri="{9D8B030D-6E8A-4147-A177-3AD203B41FA5}">
                      <a16:colId xmlns:a16="http://schemas.microsoft.com/office/drawing/2014/main" val="641245223"/>
                    </a:ext>
                  </a:extLst>
                </a:gridCol>
                <a:gridCol w="2743982">
                  <a:extLst>
                    <a:ext uri="{9D8B030D-6E8A-4147-A177-3AD203B41FA5}">
                      <a16:colId xmlns:a16="http://schemas.microsoft.com/office/drawing/2014/main" val="325268377"/>
                    </a:ext>
                  </a:extLst>
                </a:gridCol>
                <a:gridCol w="2743982">
                  <a:extLst>
                    <a:ext uri="{9D8B030D-6E8A-4147-A177-3AD203B41FA5}">
                      <a16:colId xmlns:a16="http://schemas.microsoft.com/office/drawing/2014/main" val="1186030991"/>
                    </a:ext>
                  </a:extLst>
                </a:gridCol>
              </a:tblGrid>
              <a:tr h="4930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목표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실제 개발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진척도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603774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메인 공간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식당</a:t>
                      </a:r>
                      <a:r>
                        <a:rPr lang="en-US" altLang="ko-KR" dirty="0"/>
                        <a:t>), </a:t>
                      </a:r>
                      <a:r>
                        <a:rPr lang="ko-KR" altLang="en-US" dirty="0"/>
                        <a:t>사냥공간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종 개발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374728"/>
                  </a:ext>
                </a:extLst>
              </a:tr>
              <a:tr h="895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캐릭터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몬스터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플레이어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손님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종 개발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313599"/>
                  </a:ext>
                </a:extLst>
              </a:tr>
              <a:tr h="895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게임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체력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소지금액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얻은 재료 개수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인벤토리</a:t>
                      </a:r>
                      <a:r>
                        <a:rPr lang="en-US" altLang="ko-KR" dirty="0"/>
                        <a:t>), </a:t>
                      </a:r>
                      <a:r>
                        <a:rPr lang="ko-KR" altLang="en-US" dirty="0"/>
                        <a:t>음식제작 미니게임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손님의 음식 선택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하루 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체력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소지금액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재료 개수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인벤토리 </a:t>
                      </a:r>
                      <a:r>
                        <a:rPr lang="en-US" altLang="ko-KR" dirty="0"/>
                        <a:t>X), </a:t>
                      </a:r>
                      <a:r>
                        <a:rPr lang="ko-KR" altLang="en-US" dirty="0"/>
                        <a:t>하루 마무리</a:t>
                      </a:r>
                      <a:r>
                        <a:rPr lang="en-US" altLang="ko-KR" dirty="0"/>
                        <a:t>(70%), </a:t>
                      </a:r>
                      <a:r>
                        <a:rPr lang="ko-KR" altLang="en-US" dirty="0"/>
                        <a:t>손님</a:t>
                      </a:r>
                      <a:r>
                        <a:rPr lang="en-US" altLang="ko-KR" dirty="0"/>
                        <a:t>(70%)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116001"/>
                  </a:ext>
                </a:extLst>
              </a:tr>
              <a:tr h="895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걷기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몬스터 타격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걷기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손님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몬스터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플레이어</a:t>
                      </a:r>
                      <a:r>
                        <a:rPr lang="en-US" altLang="ko-KR" dirty="0"/>
                        <a:t>), </a:t>
                      </a:r>
                      <a:r>
                        <a:rPr lang="ko-KR" altLang="en-US" dirty="0"/>
                        <a:t>타격</a:t>
                      </a:r>
                      <a:r>
                        <a:rPr lang="en-US" altLang="ko-KR" dirty="0"/>
                        <a:t>(50%), </a:t>
                      </a:r>
                      <a:r>
                        <a:rPr lang="ko-KR" altLang="en-US" dirty="0"/>
                        <a:t>공격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074227"/>
                  </a:ext>
                </a:extLst>
              </a:tr>
              <a:tr h="895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배경음악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공격 사운드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요리 제작 음악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배경음악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967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34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F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ADAA601-E3F0-EE6A-80DF-AF642DE29113}"/>
              </a:ext>
            </a:extLst>
          </p:cNvPr>
          <p:cNvGrpSpPr/>
          <p:nvPr/>
        </p:nvGrpSpPr>
        <p:grpSpPr>
          <a:xfrm>
            <a:off x="589309" y="667312"/>
            <a:ext cx="3423603" cy="584775"/>
            <a:chOff x="589309" y="667312"/>
            <a:chExt cx="3423603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B4D4BFE-FA4D-37DA-1CA4-DDEC18C7B934}"/>
                </a:ext>
              </a:extLst>
            </p:cNvPr>
            <p:cNvSpPr txBox="1"/>
            <p:nvPr/>
          </p:nvSpPr>
          <p:spPr>
            <a:xfrm>
              <a:off x="646285" y="667312"/>
              <a:ext cx="33666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err="1"/>
                <a:t>Github</a:t>
              </a:r>
              <a:r>
                <a:rPr lang="en-US" altLang="ko-KR" sz="3200" dirty="0"/>
                <a:t> </a:t>
              </a:r>
              <a:r>
                <a:rPr lang="ko-KR" altLang="en-US" sz="3200" dirty="0" err="1"/>
                <a:t>커밋</a:t>
              </a:r>
              <a:r>
                <a:rPr lang="ko-KR" altLang="en-US" sz="3200" dirty="0"/>
                <a:t> 통계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134F3B0-57E5-3616-C6D9-269B6DCE75D5}"/>
                </a:ext>
              </a:extLst>
            </p:cNvPr>
            <p:cNvCxnSpPr>
              <a:cxnSpLocks/>
            </p:cNvCxnSpPr>
            <p:nvPr/>
          </p:nvCxnSpPr>
          <p:spPr>
            <a:xfrm>
              <a:off x="589309" y="1245705"/>
              <a:ext cx="3423603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C0218B52-11D0-32A0-29BD-0F54D846F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9" y="1512963"/>
            <a:ext cx="9023927" cy="3369548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FFF5178-F8BA-0791-415C-573724B43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920190"/>
              </p:ext>
            </p:extLst>
          </p:nvPr>
        </p:nvGraphicFramePr>
        <p:xfrm>
          <a:off x="5874328" y="5033818"/>
          <a:ext cx="5772728" cy="1478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94691">
                  <a:extLst>
                    <a:ext uri="{9D8B030D-6E8A-4147-A177-3AD203B41FA5}">
                      <a16:colId xmlns:a16="http://schemas.microsoft.com/office/drawing/2014/main" val="3360290683"/>
                    </a:ext>
                  </a:extLst>
                </a:gridCol>
                <a:gridCol w="4378037">
                  <a:extLst>
                    <a:ext uri="{9D8B030D-6E8A-4147-A177-3AD203B41FA5}">
                      <a16:colId xmlns:a16="http://schemas.microsoft.com/office/drawing/2014/main" val="2163623358"/>
                    </a:ext>
                  </a:extLst>
                </a:gridCol>
              </a:tblGrid>
              <a:tr h="3363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10/13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755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11/17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11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031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12/1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10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369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12/8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401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940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150</Words>
  <Application>Microsoft Office PowerPoint</Application>
  <PresentationFormat>와이드스크린</PresentationFormat>
  <Paragraphs>40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이언 박</dc:creator>
  <cp:lastModifiedBy>이언 박</cp:lastModifiedBy>
  <cp:revision>6</cp:revision>
  <dcterms:created xsi:type="dcterms:W3CDTF">2024-10-13T03:33:49Z</dcterms:created>
  <dcterms:modified xsi:type="dcterms:W3CDTF">2024-12-08T13:15:06Z</dcterms:modified>
</cp:coreProperties>
</file>