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469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orient="horz" pos="187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  <p15:guide id="7" pos="438" userDrawn="1">
          <p15:clr>
            <a:srgbClr val="A4A3A4"/>
          </p15:clr>
        </p15:guide>
        <p15:guide id="8" orient="horz" pos="391" userDrawn="1">
          <p15:clr>
            <a:srgbClr val="A4A3A4"/>
          </p15:clr>
        </p15:guide>
        <p15:guide id="9" orient="horz" pos="1321" userDrawn="1">
          <p15:clr>
            <a:srgbClr val="A4A3A4"/>
          </p15:clr>
        </p15:guide>
        <p15:guide id="10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A3B"/>
    <a:srgbClr val="2A7B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11" autoAdjust="0"/>
  </p:normalViewPr>
  <p:slideViewPr>
    <p:cSldViewPr snapToGrid="0" showGuides="1">
      <p:cViewPr varScale="1">
        <p:scale>
          <a:sx n="84" d="100"/>
          <a:sy n="84" d="100"/>
        </p:scale>
        <p:origin x="108" y="72"/>
      </p:cViewPr>
      <p:guideLst>
        <p:guide orient="horz" pos="2160"/>
        <p:guide pos="3840"/>
        <p:guide pos="7469"/>
        <p:guide pos="211"/>
        <p:guide orient="horz" pos="187"/>
        <p:guide orient="horz" pos="4133"/>
        <p:guide pos="438"/>
        <p:guide orient="horz" pos="391"/>
        <p:guide orient="horz" pos="1321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A8458-369B-48A7-8E3A-00C745AC04B2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6690-6FEA-4DE3-ABD3-3CFE80978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2023182016 </a:t>
            </a:r>
            <a:r>
              <a:rPr lang="ko-KR" altLang="en-US" dirty="0" err="1"/>
              <a:t>박이언입니다</a:t>
            </a:r>
            <a:r>
              <a:rPr lang="en-US" altLang="ko-KR" dirty="0"/>
              <a:t>. </a:t>
            </a:r>
            <a:r>
              <a:rPr lang="ko-KR" altLang="en-US" dirty="0"/>
              <a:t>오늘 저는 </a:t>
            </a:r>
            <a:r>
              <a:rPr lang="en-US" altLang="ko-KR" dirty="0"/>
              <a:t>'</a:t>
            </a:r>
            <a:r>
              <a:rPr lang="ko-KR" altLang="en-US" dirty="0"/>
              <a:t>몬스터 음식점</a:t>
            </a:r>
            <a:r>
              <a:rPr lang="en-US" altLang="ko-KR" dirty="0"/>
              <a:t>'</a:t>
            </a:r>
            <a:r>
              <a:rPr lang="ko-KR" altLang="en-US" dirty="0"/>
              <a:t>이라는 </a:t>
            </a:r>
            <a:r>
              <a:rPr lang="en-US" altLang="ko-KR" dirty="0"/>
              <a:t>RPG </a:t>
            </a:r>
            <a:r>
              <a:rPr lang="ko-KR" altLang="en-US" dirty="0"/>
              <a:t>게임 프로젝트를 소개하겠습니다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E6690-6FEA-4DE3-ABD3-3CFE80978C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899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게임의 컨셉을 말씀드리면</a:t>
            </a:r>
            <a:r>
              <a:rPr lang="en-US" altLang="ko-KR" dirty="0"/>
              <a:t>, </a:t>
            </a:r>
            <a:r>
              <a:rPr lang="ko-KR" altLang="en-US" dirty="0"/>
              <a:t>이 게임은 </a:t>
            </a:r>
            <a:r>
              <a:rPr lang="en-US" altLang="ko-KR" dirty="0"/>
              <a:t>'</a:t>
            </a:r>
            <a:r>
              <a:rPr lang="ko-KR" altLang="en-US" dirty="0"/>
              <a:t>용사식당</a:t>
            </a:r>
            <a:r>
              <a:rPr lang="en-US" altLang="ko-KR" dirty="0"/>
              <a:t>'</a:t>
            </a:r>
            <a:r>
              <a:rPr lang="ko-KR" altLang="en-US" dirty="0"/>
              <a:t>을 모티브로 하고 있습니다</a:t>
            </a:r>
            <a:r>
              <a:rPr lang="en-US" altLang="ko-KR" dirty="0"/>
              <a:t>. </a:t>
            </a:r>
            <a:r>
              <a:rPr lang="ko-KR" altLang="en-US" dirty="0"/>
              <a:t>플레이어는 몬스터를 잡아 재료를 모으고</a:t>
            </a:r>
            <a:r>
              <a:rPr lang="en-US" altLang="ko-KR" dirty="0"/>
              <a:t>, </a:t>
            </a:r>
            <a:r>
              <a:rPr lang="ko-KR" altLang="en-US" dirty="0"/>
              <a:t>그 재료로 음식을 만들어 일정 금액을 얻는 목표를 달성하는 방식의 게임입니다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E6690-6FEA-4DE3-ABD3-3CFE80978C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17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게임은 크게 세 구역으로 나뉘는데요</a:t>
            </a:r>
            <a:r>
              <a:rPr lang="en-US" altLang="ko-KR" dirty="0"/>
              <a:t>. </a:t>
            </a:r>
            <a:r>
              <a:rPr lang="ko-KR" altLang="en-US" dirty="0"/>
              <a:t>왼쪽에는 몬스터가 출현하는 들판이 있습니다</a:t>
            </a:r>
            <a:r>
              <a:rPr lang="en-US" altLang="ko-KR" dirty="0"/>
              <a:t>. </a:t>
            </a:r>
            <a:r>
              <a:rPr lang="ko-KR" altLang="en-US" dirty="0"/>
              <a:t>여기서 몬스터를 사냥해 재료를 얻을 수 있습니다</a:t>
            </a:r>
            <a:r>
              <a:rPr lang="en-US" altLang="ko-KR" dirty="0"/>
              <a:t>. </a:t>
            </a:r>
            <a:r>
              <a:rPr lang="ko-KR" altLang="en-US" dirty="0"/>
              <a:t>오른쪽은 음식점으로</a:t>
            </a:r>
            <a:r>
              <a:rPr lang="en-US" altLang="ko-KR" dirty="0"/>
              <a:t>, </a:t>
            </a:r>
            <a:r>
              <a:rPr lang="ko-KR" altLang="en-US" dirty="0"/>
              <a:t>음식을 제작하고 진열할 수 있습니다</a:t>
            </a:r>
            <a:r>
              <a:rPr lang="en-US" altLang="ko-KR" dirty="0"/>
              <a:t>. </a:t>
            </a:r>
            <a:r>
              <a:rPr lang="ko-KR" altLang="en-US" dirty="0"/>
              <a:t>진열을 하게 되면 손님이 오게 되고</a:t>
            </a:r>
            <a:r>
              <a:rPr lang="en-US" altLang="ko-KR" dirty="0"/>
              <a:t>, </a:t>
            </a:r>
            <a:r>
              <a:rPr lang="ko-KR" altLang="en-US" dirty="0"/>
              <a:t>음식을 팔 수 있습니다</a:t>
            </a:r>
            <a:r>
              <a:rPr lang="en-US" altLang="ko-KR" dirty="0"/>
              <a:t>. </a:t>
            </a:r>
            <a:r>
              <a:rPr lang="ko-KR" altLang="en-US" dirty="0"/>
              <a:t>중간에는 집이 있어 하루를 마무리하고 게임을 저장할 수 있습니다</a:t>
            </a:r>
            <a:r>
              <a:rPr lang="en-US" altLang="ko-KR" dirty="0"/>
              <a:t>. </a:t>
            </a:r>
            <a:r>
              <a:rPr lang="ko-KR" altLang="en-US" dirty="0"/>
              <a:t>하루를 마무리 하면 정산이 되고 돈이 들어옵니다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E6690-6FEA-4DE3-ABD3-3CFE80978C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18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일정 금액 이상의 돈을 벌게 되면 엔딩이 나오며 게임이 끝나게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E6690-6FEA-4DE3-ABD3-3CFE80978C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392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일정은 </a:t>
            </a:r>
            <a:r>
              <a:rPr lang="en-US" altLang="ko-KR" dirty="0"/>
              <a:t>8</a:t>
            </a:r>
            <a:r>
              <a:rPr lang="ko-KR" altLang="en-US" dirty="0"/>
              <a:t>주로 계획되었으며</a:t>
            </a:r>
            <a:r>
              <a:rPr lang="en-US" altLang="ko-KR" dirty="0"/>
              <a:t>, 1</a:t>
            </a:r>
            <a:r>
              <a:rPr lang="ko-KR" altLang="en-US" dirty="0"/>
              <a:t>주차에는 리소스 수집과 맵 구현을 시작합니다</a:t>
            </a:r>
            <a:r>
              <a:rPr lang="en-US" altLang="ko-KR" dirty="0"/>
              <a:t>. </a:t>
            </a:r>
            <a:r>
              <a:rPr lang="ko-KR" altLang="en-US" dirty="0"/>
              <a:t>이후 플레이어와 몬스터</a:t>
            </a:r>
            <a:r>
              <a:rPr lang="en-US" altLang="ko-KR" dirty="0"/>
              <a:t>, </a:t>
            </a:r>
            <a:r>
              <a:rPr lang="ko-KR" altLang="en-US" dirty="0"/>
              <a:t>손님의 움직임을 구현하고</a:t>
            </a:r>
            <a:r>
              <a:rPr lang="en-US" altLang="ko-KR" dirty="0"/>
              <a:t>, UI, </a:t>
            </a:r>
            <a:r>
              <a:rPr lang="ko-KR" altLang="en-US" dirty="0"/>
              <a:t>음식 제작 미니게임 등 다양한 요소를 단계적으로 개발할 예정입니다</a:t>
            </a:r>
            <a:r>
              <a:rPr lang="en-US" altLang="ko-KR" dirty="0"/>
              <a:t>. </a:t>
            </a:r>
            <a:r>
              <a:rPr lang="ko-KR" altLang="en-US" dirty="0"/>
              <a:t>마지막으로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2</a:t>
            </a:r>
            <a:r>
              <a:rPr lang="ko-KR" altLang="en-US" dirty="0"/>
              <a:t>주차에는 최종 마무리와 점검을 하여 프로젝트를 완성할 계획입니다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E6690-6FEA-4DE3-ABD3-3CFE80978CF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763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E6690-6FEA-4DE3-ABD3-3CFE80978CF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7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91ACE-9CF9-6918-217D-16AEF3764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FFA354-7E40-0B03-3E18-BD7D8AA7E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EE27B-DAED-02F5-FF21-655CAA4C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E2998-AD84-7E59-3F39-A83861C0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B5FDB-C8F9-8C58-B9E7-9CAD58A7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39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CF2B4-0AA8-A138-926B-FE4A62D6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B69721-B648-0C62-6F36-E8F4E125A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D75AA-54CD-EB03-5774-A5625807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24993-539D-4FD4-5FDC-AFBC9C1A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A0D1E-37B5-C8A1-B8A4-C932FD4B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1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110EAC-194F-C5C8-999C-C377867F2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5408AA-11E2-91DB-151A-CA9D60662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500ED-F339-B1CD-A597-A3815454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DBAE3B-EE43-E9B3-74FA-DBF0F0EA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012B5-681D-A750-4F48-79D122AE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6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9472E-1261-E05E-E998-A5811C29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0F497E-C4AC-BF32-66C9-8CE520DC9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FCBD8-8F1E-D23E-E6D0-CB8041BB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1A8E6-23F4-8E78-A87C-7BCC8B46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8A62C-D63A-FB9A-5B78-A9CCA029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5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6BCCC-7F0B-22F1-4DEC-251C0EBF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1900C-BB68-4FC0-67D0-3EFBC58F3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8A5D6-A866-DA56-6E48-2DDB5982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7798E-3A53-73BC-95C7-9B6BE3BA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A13D5-997B-718C-7099-F50212C2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8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C9F87-A819-2391-1D0B-666497F1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5734D-C595-93E3-3AF6-2759E64BA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EFA286-597C-862D-5E59-816F4C72D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A7D198-B4FE-6030-3459-ACD32B68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8BE4F-DCA9-9BB0-BEC9-45CFC129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F5AAD9-4644-25A0-D2A9-5BF47CD4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46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773D0-7D23-6B62-6650-CD299FBB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40B91-4CCB-8A00-54B1-353AC8987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E08808-61CF-251D-1D93-68BAFA2CB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F207F4-1FE7-B34F-98AF-7FF83BF04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654C02-EDAF-FB4C-8528-FF0B914B0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8706AA-6F55-3434-21E1-3400389A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7FE0A0-6579-48B0-692B-82960EED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9D2D22-E72F-315E-996E-05E333ED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22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00B56-7262-B974-4431-1FEA343D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B2D0DA-39A6-7DD9-91D9-02E174C9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ECA5EC-B5A1-5133-891E-C9941616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689442-9A0E-80D7-5660-59618F0C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84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6DCE42-95AE-3503-2B78-3583FBBF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16BD20-2BB2-3F2B-40CF-0C6C6216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F9E7D2-70FF-1F1F-EB07-610A0C12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D230D-4CD4-C9F3-827E-7AF17EBB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FD7B1-DFCB-122C-D25D-55C819F28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1640AE-F0E2-A75F-EEAD-E97C35AA6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4521D1-CDF8-06B8-D2F1-D8609388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988583-6939-DBE3-6C0D-337D2F72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FE9A45-A59E-9D16-6C5A-286AF722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0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F617E-8720-BBC1-F46E-0A2AC5EC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F359B6-FC06-BE51-0663-5DDD3C418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7B72EF-861E-EB90-FE2B-58883463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AC081F-3875-0256-E8D7-63B1A0DC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F61-2734-4C35-AAF9-1003CC2E283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5EF91-D2F7-758B-3604-AC67EC5D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08D6F-C0B9-9409-0CEA-1253C5C7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39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D03A36-21C7-D100-78E8-7CAEBB99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CD23B-2AF6-582A-5DAE-408F8E7AE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24304-BE9E-2B1B-CA81-3A131D3DB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3D0F61-2734-4C35-AAF9-1003CC2E283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EAD69-0733-85BD-D209-71161EB5F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25229-A4C7-40F1-2CB1-EC5610867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5CD911-12DA-4D51-9407-BB64A203D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2C7EBFA-927F-0678-012D-4D579DEA2A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418" y="-212449"/>
            <a:ext cx="16288587" cy="756740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74B8D6-32C0-9542-0BC7-4F18ADEDAA8F}"/>
              </a:ext>
            </a:extLst>
          </p:cNvPr>
          <p:cNvSpPr/>
          <p:nvPr/>
        </p:nvSpPr>
        <p:spPr>
          <a:xfrm>
            <a:off x="1013379" y="2333280"/>
            <a:ext cx="6367135" cy="1708042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EA3F45-4E3C-BA50-EA1C-FE0E60EF775C}"/>
              </a:ext>
            </a:extLst>
          </p:cNvPr>
          <p:cNvSpPr/>
          <p:nvPr/>
        </p:nvSpPr>
        <p:spPr>
          <a:xfrm>
            <a:off x="789039" y="2097088"/>
            <a:ext cx="6367135" cy="1732022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853A4D-90B8-6858-F19B-586A10D241E7}"/>
              </a:ext>
            </a:extLst>
          </p:cNvPr>
          <p:cNvSpPr txBox="1"/>
          <p:nvPr/>
        </p:nvSpPr>
        <p:spPr>
          <a:xfrm>
            <a:off x="1102659" y="2321004"/>
            <a:ext cx="59362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/>
              <a:t>2DGP 1</a:t>
            </a:r>
            <a:r>
              <a:rPr lang="ko-KR" altLang="en-US" sz="6600" dirty="0"/>
              <a:t>차 발표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F055A-5607-E0BD-B64D-3E836B161526}"/>
              </a:ext>
            </a:extLst>
          </p:cNvPr>
          <p:cNvSpPr txBox="1"/>
          <p:nvPr/>
        </p:nvSpPr>
        <p:spPr>
          <a:xfrm>
            <a:off x="1102659" y="3429000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몬스터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000" b="1" dirty="0"/>
              <a:t>음식점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11632-4A0D-756F-5B3E-932E86C0B20D}"/>
              </a:ext>
            </a:extLst>
          </p:cNvPr>
          <p:cNvSpPr txBox="1"/>
          <p:nvPr/>
        </p:nvSpPr>
        <p:spPr>
          <a:xfrm>
            <a:off x="9846551" y="6222584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2023182016 </a:t>
            </a:r>
            <a:r>
              <a:rPr lang="ko-KR" altLang="en-US" sz="1600" dirty="0">
                <a:solidFill>
                  <a:schemeClr val="bg1"/>
                </a:solidFill>
              </a:rPr>
              <a:t>박이언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CDE9FA-7F22-C316-DA37-CD5995F864CB}"/>
              </a:ext>
            </a:extLst>
          </p:cNvPr>
          <p:cNvCxnSpPr>
            <a:cxnSpLocks/>
          </p:cNvCxnSpPr>
          <p:nvPr/>
        </p:nvCxnSpPr>
        <p:spPr>
          <a:xfrm>
            <a:off x="1013379" y="3429000"/>
            <a:ext cx="614279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7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B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BCB3F8-8B96-AFAC-785B-FAD8675024A5}"/>
              </a:ext>
            </a:extLst>
          </p:cNvPr>
          <p:cNvSpPr/>
          <p:nvPr/>
        </p:nvSpPr>
        <p:spPr>
          <a:xfrm>
            <a:off x="473529" y="1701117"/>
            <a:ext cx="5934290" cy="3371854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EAD25-E65F-572E-4A4B-0075BE47553D}"/>
              </a:ext>
            </a:extLst>
          </p:cNvPr>
          <p:cNvSpPr txBox="1"/>
          <p:nvPr/>
        </p:nvSpPr>
        <p:spPr>
          <a:xfrm>
            <a:off x="702252" y="1807307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게임 컨셉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5A91FE-936A-7E12-6C94-CEAEE4A6C55C}"/>
              </a:ext>
            </a:extLst>
          </p:cNvPr>
          <p:cNvGrpSpPr/>
          <p:nvPr/>
        </p:nvGrpSpPr>
        <p:grpSpPr>
          <a:xfrm>
            <a:off x="6407819" y="1487684"/>
            <a:ext cx="5016385" cy="4999505"/>
            <a:chOff x="6394567" y="1467806"/>
            <a:chExt cx="5016385" cy="499950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CC4850B-8744-BFE3-090C-270FE31EE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6394567" y="1467806"/>
              <a:ext cx="4370222" cy="437022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2D3E96B-DB69-283E-336D-C1604C3A3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40730" y="2097089"/>
              <a:ext cx="4370222" cy="4370222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DAF47D3-A98F-B8E1-7CC9-560D192D478B}"/>
              </a:ext>
            </a:extLst>
          </p:cNvPr>
          <p:cNvGrpSpPr/>
          <p:nvPr/>
        </p:nvGrpSpPr>
        <p:grpSpPr>
          <a:xfrm>
            <a:off x="702252" y="3501345"/>
            <a:ext cx="5640024" cy="1446550"/>
            <a:chOff x="695325" y="1649233"/>
            <a:chExt cx="5640024" cy="14465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FCFB88-2261-5643-7FBB-B552ACA1B657}"/>
                </a:ext>
              </a:extLst>
            </p:cNvPr>
            <p:cNvSpPr txBox="1"/>
            <p:nvPr/>
          </p:nvSpPr>
          <p:spPr>
            <a:xfrm>
              <a:off x="695325" y="1649233"/>
              <a:ext cx="2291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/>
                <a:t>모티브 </a:t>
              </a:r>
              <a:r>
                <a:rPr lang="en-US" altLang="ko-KR" sz="2000" dirty="0"/>
                <a:t>– </a:t>
              </a:r>
              <a:r>
                <a:rPr lang="ko-KR" altLang="en-US" sz="2000" dirty="0"/>
                <a:t>용사식당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649C77-FBF6-FA79-3C82-C9711FF3FABB}"/>
                </a:ext>
              </a:extLst>
            </p:cNvPr>
            <p:cNvSpPr txBox="1"/>
            <p:nvPr/>
          </p:nvSpPr>
          <p:spPr>
            <a:xfrm>
              <a:off x="695325" y="2018565"/>
              <a:ext cx="19770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/>
                <a:t>장르 </a:t>
              </a:r>
              <a:r>
                <a:rPr lang="en-US" altLang="ko-KR" sz="2000" dirty="0"/>
                <a:t>- RPG</a:t>
              </a:r>
              <a:r>
                <a:rPr lang="ko-KR" altLang="en-US" sz="2000" dirty="0"/>
                <a:t>게임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CF7DE3-3702-EE63-53FD-3B63719AA9B9}"/>
                </a:ext>
              </a:extLst>
            </p:cNvPr>
            <p:cNvSpPr txBox="1"/>
            <p:nvPr/>
          </p:nvSpPr>
          <p:spPr>
            <a:xfrm>
              <a:off x="695325" y="2387897"/>
              <a:ext cx="5640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몬스터를 잡으며 재료를 얻고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얻은 재료로 음식을 만들어 목표를 달성하는 컨셉의 게임입니다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2121A2-9AF1-2B48-A40E-5CF70D7B225F}"/>
              </a:ext>
            </a:extLst>
          </p:cNvPr>
          <p:cNvSpPr/>
          <p:nvPr/>
        </p:nvSpPr>
        <p:spPr>
          <a:xfrm>
            <a:off x="6977269" y="2034208"/>
            <a:ext cx="4519405" cy="452693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0DE84B9-5725-4307-7591-7745AA89CC7C}"/>
              </a:ext>
            </a:extLst>
          </p:cNvPr>
          <p:cNvCxnSpPr>
            <a:cxnSpLocks/>
          </p:cNvCxnSpPr>
          <p:nvPr/>
        </p:nvCxnSpPr>
        <p:spPr>
          <a:xfrm>
            <a:off x="589309" y="2388701"/>
            <a:ext cx="2187023" cy="338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60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B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A03D61-55E2-8A41-4BD2-C53D99B8C9AE}"/>
              </a:ext>
            </a:extLst>
          </p:cNvPr>
          <p:cNvSpPr/>
          <p:nvPr/>
        </p:nvSpPr>
        <p:spPr>
          <a:xfrm>
            <a:off x="473529" y="572312"/>
            <a:ext cx="11258550" cy="5621536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F8629-07C2-C748-679C-95CA3EF6F89C}"/>
              </a:ext>
            </a:extLst>
          </p:cNvPr>
          <p:cNvSpPr txBox="1"/>
          <p:nvPr/>
        </p:nvSpPr>
        <p:spPr>
          <a:xfrm>
            <a:off x="702252" y="66415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게임 흐름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C02C8-0B02-A969-A473-34A12771E558}"/>
              </a:ext>
            </a:extLst>
          </p:cNvPr>
          <p:cNvSpPr txBox="1"/>
          <p:nvPr/>
        </p:nvSpPr>
        <p:spPr>
          <a:xfrm>
            <a:off x="4058664" y="2097088"/>
            <a:ext cx="2110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오른쪽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음식점</a:t>
            </a:r>
            <a:endParaRPr lang="en-US" altLang="ko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3C7BD2-7E39-936F-78C1-921DE3B43E4E}"/>
              </a:ext>
            </a:extLst>
          </p:cNvPr>
          <p:cNvSpPr txBox="1"/>
          <p:nvPr/>
        </p:nvSpPr>
        <p:spPr>
          <a:xfrm>
            <a:off x="4058664" y="2466420"/>
            <a:ext cx="5829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음식점에서 음식을 제작하고 진열할 수 있으며 진열 후 손님이 오며 음식을 팔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8D1A8-5D9F-35A5-09E8-2DF01A91DA56}"/>
              </a:ext>
            </a:extLst>
          </p:cNvPr>
          <p:cNvSpPr txBox="1"/>
          <p:nvPr/>
        </p:nvSpPr>
        <p:spPr>
          <a:xfrm>
            <a:off x="6067368" y="5146384"/>
            <a:ext cx="158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/>
              <a:t>왼쪽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들판</a:t>
            </a:r>
            <a:endParaRPr lang="en-US" altLang="ko-KR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31564A-EDCB-0786-D67A-AD34106EEDDD}"/>
              </a:ext>
            </a:extLst>
          </p:cNvPr>
          <p:cNvSpPr txBox="1"/>
          <p:nvPr/>
        </p:nvSpPr>
        <p:spPr>
          <a:xfrm>
            <a:off x="3656423" y="5515716"/>
            <a:ext cx="399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하루마다 일정 수의 몬스터가 나온다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1E110-1771-975E-4242-730D25A5D364}"/>
              </a:ext>
            </a:extLst>
          </p:cNvPr>
          <p:cNvSpPr txBox="1"/>
          <p:nvPr/>
        </p:nvSpPr>
        <p:spPr>
          <a:xfrm>
            <a:off x="4058664" y="3252276"/>
            <a:ext cx="126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중간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집</a:t>
            </a:r>
            <a:endParaRPr lang="en-US" altLang="ko-KR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95B7EE-503C-D750-837F-1865B7D9A710}"/>
              </a:ext>
            </a:extLst>
          </p:cNvPr>
          <p:cNvSpPr txBox="1"/>
          <p:nvPr/>
        </p:nvSpPr>
        <p:spPr>
          <a:xfrm>
            <a:off x="4061032" y="3621608"/>
            <a:ext cx="664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하루를 마무리할 수 있다</a:t>
            </a:r>
            <a:r>
              <a:rPr lang="en-US" altLang="ko-KR" dirty="0"/>
              <a:t>. </a:t>
            </a:r>
            <a:r>
              <a:rPr lang="ko-KR" altLang="en-US" dirty="0"/>
              <a:t>하루를 마무리하면 돈이 들어옵니다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7EE84DA-AE79-50CB-6217-8B40F0601B63}"/>
              </a:ext>
            </a:extLst>
          </p:cNvPr>
          <p:cNvGrpSpPr/>
          <p:nvPr/>
        </p:nvGrpSpPr>
        <p:grpSpPr>
          <a:xfrm>
            <a:off x="651488" y="2054086"/>
            <a:ext cx="3383800" cy="1956732"/>
            <a:chOff x="651488" y="2054086"/>
            <a:chExt cx="3383800" cy="195673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4C258C5-E470-5DB6-FCA6-77A1EE21A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252" y="2097088"/>
              <a:ext cx="3283526" cy="1874181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FF7108-384C-D60E-552D-BBAD7A6E979B}"/>
                </a:ext>
              </a:extLst>
            </p:cNvPr>
            <p:cNvSpPr/>
            <p:nvPr/>
          </p:nvSpPr>
          <p:spPr>
            <a:xfrm>
              <a:off x="651488" y="2054086"/>
              <a:ext cx="3383800" cy="1956732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3CC60CA-4979-5DD1-6DF0-A2B9BC850593}"/>
              </a:ext>
            </a:extLst>
          </p:cNvPr>
          <p:cNvGrpSpPr/>
          <p:nvPr/>
        </p:nvGrpSpPr>
        <p:grpSpPr>
          <a:xfrm>
            <a:off x="7673009" y="4108174"/>
            <a:ext cx="3876673" cy="1841493"/>
            <a:chOff x="7673009" y="4108174"/>
            <a:chExt cx="3876673" cy="184149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3D821C3-8619-7B09-6A48-1E486C4D7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0112" y="4154617"/>
              <a:ext cx="3763949" cy="1748668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6950351-C707-27A8-75DD-69662D32AA4C}"/>
                </a:ext>
              </a:extLst>
            </p:cNvPr>
            <p:cNvSpPr/>
            <p:nvPr/>
          </p:nvSpPr>
          <p:spPr>
            <a:xfrm>
              <a:off x="7673009" y="4108174"/>
              <a:ext cx="3876673" cy="1841493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9974FEF-F38D-A8EA-1A09-FFEAEE994BDE}"/>
              </a:ext>
            </a:extLst>
          </p:cNvPr>
          <p:cNvCxnSpPr>
            <a:cxnSpLocks/>
          </p:cNvCxnSpPr>
          <p:nvPr/>
        </p:nvCxnSpPr>
        <p:spPr>
          <a:xfrm>
            <a:off x="589309" y="1245705"/>
            <a:ext cx="2187023" cy="338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02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B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64EFE83-826A-A471-B5A4-2F53B2C337E2}"/>
              </a:ext>
            </a:extLst>
          </p:cNvPr>
          <p:cNvSpPr/>
          <p:nvPr/>
        </p:nvSpPr>
        <p:spPr>
          <a:xfrm>
            <a:off x="481693" y="1747174"/>
            <a:ext cx="6915150" cy="2628884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F8629-07C2-C748-679C-95CA3EF6F89C}"/>
              </a:ext>
            </a:extLst>
          </p:cNvPr>
          <p:cNvSpPr txBox="1"/>
          <p:nvPr/>
        </p:nvSpPr>
        <p:spPr>
          <a:xfrm>
            <a:off x="702252" y="188063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게임 흐름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C02C8-0B02-A969-A473-34A12771E558}"/>
              </a:ext>
            </a:extLst>
          </p:cNvPr>
          <p:cNvSpPr txBox="1"/>
          <p:nvPr/>
        </p:nvSpPr>
        <p:spPr>
          <a:xfrm>
            <a:off x="702253" y="3433101"/>
            <a:ext cx="84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엔딩</a:t>
            </a:r>
            <a:endParaRPr lang="en-US" altLang="ko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3C7BD2-7E39-936F-78C1-921DE3B43E4E}"/>
              </a:ext>
            </a:extLst>
          </p:cNvPr>
          <p:cNvSpPr txBox="1"/>
          <p:nvPr/>
        </p:nvSpPr>
        <p:spPr>
          <a:xfrm>
            <a:off x="701951" y="3893735"/>
            <a:ext cx="662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일정금액 이상의 돈을 벌게 되면 엔딩이 나오며 게임이 끝난다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B9D954-3927-9F82-FABF-618A2EC64FF4}"/>
              </a:ext>
            </a:extLst>
          </p:cNvPr>
          <p:cNvCxnSpPr>
            <a:cxnSpLocks/>
          </p:cNvCxnSpPr>
          <p:nvPr/>
        </p:nvCxnSpPr>
        <p:spPr>
          <a:xfrm>
            <a:off x="589309" y="2462183"/>
            <a:ext cx="2187023" cy="338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66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B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AE1A5F1-D9C6-BDEE-E4D6-0CBF1A931651}"/>
              </a:ext>
            </a:extLst>
          </p:cNvPr>
          <p:cNvSpPr/>
          <p:nvPr/>
        </p:nvSpPr>
        <p:spPr>
          <a:xfrm>
            <a:off x="498021" y="620713"/>
            <a:ext cx="11201399" cy="5804580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06030-B491-E130-BF8F-2E87D194C95A}"/>
              </a:ext>
            </a:extLst>
          </p:cNvPr>
          <p:cNvSpPr txBox="1"/>
          <p:nvPr/>
        </p:nvSpPr>
        <p:spPr>
          <a:xfrm>
            <a:off x="702990" y="66731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개발 일정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1396668-1539-11B2-D088-5C4152CB9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752780"/>
              </p:ext>
            </p:extLst>
          </p:nvPr>
        </p:nvGraphicFramePr>
        <p:xfrm>
          <a:off x="702989" y="1837237"/>
          <a:ext cx="10801349" cy="438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64895">
                  <a:extLst>
                    <a:ext uri="{9D8B030D-6E8A-4147-A177-3AD203B41FA5}">
                      <a16:colId xmlns:a16="http://schemas.microsoft.com/office/drawing/2014/main" val="2430024762"/>
                    </a:ext>
                  </a:extLst>
                </a:gridCol>
                <a:gridCol w="2695261">
                  <a:extLst>
                    <a:ext uri="{9D8B030D-6E8A-4147-A177-3AD203B41FA5}">
                      <a16:colId xmlns:a16="http://schemas.microsoft.com/office/drawing/2014/main" val="725889871"/>
                    </a:ext>
                  </a:extLst>
                </a:gridCol>
                <a:gridCol w="6841193">
                  <a:extLst>
                    <a:ext uri="{9D8B030D-6E8A-4147-A177-3AD203B41FA5}">
                      <a16:colId xmlns:a16="http://schemas.microsoft.com/office/drawing/2014/main" val="2953734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 1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sz="1200" b="0" dirty="0"/>
                        <a:t> 10/14~</a:t>
                      </a:r>
                      <a:endParaRPr lang="ko-KR" altLang="en-US" sz="1200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리소스 수집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맵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04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 2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sz="1200" b="0" dirty="0"/>
                        <a:t> 10/12~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플레이어 움직임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몬스터 움직임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손님 움직임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7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 3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sz="1200" b="0" dirty="0"/>
                        <a:t> 10/28~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UI </a:t>
                      </a:r>
                      <a:r>
                        <a:rPr lang="ko-KR" altLang="en-US" b="1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체력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현재 소지금액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얻은 재료 개수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인벤토리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3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 4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sz="1200" b="0" dirty="0"/>
                        <a:t> 11/04~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음식 제작 미니게임 구현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하루 마무리 기능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28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 5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sz="1200" b="0" dirty="0"/>
                        <a:t> 11/11~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충돌 처리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몬스터 잡기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음식 진열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4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 6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sz="1200" b="0" dirty="0"/>
                        <a:t> 11/18~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손님 캐릭터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하루 손님 수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음식을 사거나 사지 않는 손님 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79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 7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sz="1200" b="0" dirty="0"/>
                        <a:t> 11/25~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추가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개발이나 버그 수정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73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 8</a:t>
                      </a:r>
                      <a:r>
                        <a:rPr lang="ko-KR" altLang="en-US" b="1" dirty="0"/>
                        <a:t>주차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sz="1200" b="0" dirty="0"/>
                        <a:t> 12/02~</a:t>
                      </a:r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최종 마무리 점검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53884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284879C-D188-8FBB-9276-87DA1AF2F754}"/>
              </a:ext>
            </a:extLst>
          </p:cNvPr>
          <p:cNvCxnSpPr>
            <a:cxnSpLocks/>
          </p:cNvCxnSpPr>
          <p:nvPr/>
        </p:nvCxnSpPr>
        <p:spPr>
          <a:xfrm>
            <a:off x="589309" y="1245705"/>
            <a:ext cx="2187023" cy="338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F3044E-ABF4-F5B1-5FA0-91D81447AC13}"/>
              </a:ext>
            </a:extLst>
          </p:cNvPr>
          <p:cNvSpPr/>
          <p:nvPr/>
        </p:nvSpPr>
        <p:spPr>
          <a:xfrm>
            <a:off x="695325" y="1837237"/>
            <a:ext cx="10801349" cy="438912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4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B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7215C32-EF7D-6478-83D2-F27BA420B7B5}"/>
              </a:ext>
            </a:extLst>
          </p:cNvPr>
          <p:cNvSpPr/>
          <p:nvPr/>
        </p:nvSpPr>
        <p:spPr>
          <a:xfrm>
            <a:off x="636813" y="2093001"/>
            <a:ext cx="7944153" cy="2895376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8B530-24E1-1006-BA16-ECBF48B05584}"/>
              </a:ext>
            </a:extLst>
          </p:cNvPr>
          <p:cNvSpPr txBox="1"/>
          <p:nvPr/>
        </p:nvSpPr>
        <p:spPr>
          <a:xfrm>
            <a:off x="3220942" y="200108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86BAD5-224D-6261-4C41-0D585AB29853}"/>
              </a:ext>
            </a:extLst>
          </p:cNvPr>
          <p:cNvSpPr txBox="1"/>
          <p:nvPr/>
        </p:nvSpPr>
        <p:spPr>
          <a:xfrm>
            <a:off x="701951" y="2789680"/>
            <a:ext cx="7388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</a:t>
            </a:r>
            <a:r>
              <a:rPr lang="en-US" altLang="ko-KR" dirty="0"/>
              <a:t>(</a:t>
            </a:r>
            <a:r>
              <a:rPr lang="ko-KR" altLang="en-US" dirty="0"/>
              <a:t>음식점</a:t>
            </a:r>
            <a:r>
              <a:rPr lang="en-US" altLang="ko-KR" dirty="0"/>
              <a:t>, </a:t>
            </a:r>
            <a:r>
              <a:rPr lang="ko-KR" altLang="en-US" dirty="0"/>
              <a:t>집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 https://blog.naver.com/zeimer/222995847049?isInf=true&amp;infParams=eyJzY2lkIjoxMzU5Njg4NTY4MjE1NjgsInNraWQiOjIzODY0MjAwODUxNzIxNywiY2lkIjo1MjYyNjc1NjMwOTUyMzIsInF1ZXJ5IjoiJUVDJTlBJUE5JUVDJTgyJUFDJUVDJThCJTlEJUVCJThCJUI5In0=&amp;trackingCode=nx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606B0-6197-2AFC-D5BE-3AF7BF05C892}"/>
              </a:ext>
            </a:extLst>
          </p:cNvPr>
          <p:cNvSpPr txBox="1"/>
          <p:nvPr/>
        </p:nvSpPr>
        <p:spPr>
          <a:xfrm>
            <a:off x="701951" y="4267008"/>
            <a:ext cx="7879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</a:t>
            </a:r>
            <a:r>
              <a:rPr lang="en-US" altLang="ko-KR" dirty="0"/>
              <a:t>(</a:t>
            </a:r>
            <a:r>
              <a:rPr lang="ko-KR" altLang="en-US" dirty="0"/>
              <a:t>컨셉</a:t>
            </a:r>
            <a:r>
              <a:rPr lang="en-US" altLang="ko-KR" dirty="0"/>
              <a:t>, </a:t>
            </a:r>
            <a:r>
              <a:rPr lang="ko-KR" altLang="en-US" dirty="0"/>
              <a:t>들판</a:t>
            </a:r>
            <a:r>
              <a:rPr lang="en-US" altLang="ko-KR" dirty="0"/>
              <a:t>, </a:t>
            </a:r>
            <a:r>
              <a:rPr lang="ko-KR" altLang="en-US" dirty="0"/>
              <a:t>첫 슬라이드 배경</a:t>
            </a:r>
            <a:r>
              <a:rPr lang="en-US" altLang="ko-KR" dirty="0"/>
              <a:t>) - </a:t>
            </a:r>
          </a:p>
          <a:p>
            <a:r>
              <a:rPr lang="en-US" altLang="ko-KR" dirty="0"/>
              <a:t>https://namu.wiki/w/%EC%9A%A9%EC%82%AC%EC%8B%9D%EB%8B%B9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6769D-7E47-6FD4-52D9-D6DE78BCBF70}"/>
              </a:ext>
            </a:extLst>
          </p:cNvPr>
          <p:cNvSpPr txBox="1"/>
          <p:nvPr/>
        </p:nvSpPr>
        <p:spPr>
          <a:xfrm>
            <a:off x="705437" y="216490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자료 출처</a:t>
            </a:r>
          </a:p>
        </p:txBody>
      </p:sp>
    </p:spTree>
    <p:extLst>
      <p:ext uri="{BB962C8B-B14F-4D97-AF65-F5344CB8AC3E}">
        <p14:creationId xmlns:p14="http://schemas.microsoft.com/office/powerpoint/2010/main" val="4139380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449</Words>
  <Application>Microsoft Office PowerPoint</Application>
  <PresentationFormat>와이드스크린</PresentationFormat>
  <Paragraphs>61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이언 박</dc:creator>
  <cp:lastModifiedBy>이언 박</cp:lastModifiedBy>
  <cp:revision>3</cp:revision>
  <dcterms:created xsi:type="dcterms:W3CDTF">2024-10-13T03:33:49Z</dcterms:created>
  <dcterms:modified xsi:type="dcterms:W3CDTF">2024-10-13T06:40:22Z</dcterms:modified>
</cp:coreProperties>
</file>