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pos="438" userDrawn="1">
          <p15:clr>
            <a:srgbClr val="A4A3A4"/>
          </p15:clr>
        </p15:guide>
        <p15:guide id="8" orient="horz" pos="391" userDrawn="1">
          <p15:clr>
            <a:srgbClr val="A4A3A4"/>
          </p15:clr>
        </p15:guide>
        <p15:guide id="9" orient="horz" pos="1321" userDrawn="1">
          <p15:clr>
            <a:srgbClr val="A4A3A4"/>
          </p15:clr>
        </p15:guide>
        <p15:guide id="10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F89"/>
    <a:srgbClr val="AEAEB4"/>
    <a:srgbClr val="282A3B"/>
    <a:srgbClr val="2A7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11" autoAdjust="0"/>
  </p:normalViewPr>
  <p:slideViewPr>
    <p:cSldViewPr snapToGrid="0" showGuides="1">
      <p:cViewPr varScale="1">
        <p:scale>
          <a:sx n="74" d="100"/>
          <a:sy n="74" d="100"/>
        </p:scale>
        <p:origin x="56" y="284"/>
      </p:cViewPr>
      <p:guideLst>
        <p:guide orient="horz" pos="2160"/>
        <p:guide pos="3840"/>
        <p:guide pos="7469"/>
        <p:guide pos="211"/>
        <p:guide orient="horz" pos="187"/>
        <p:guide orient="horz" pos="4133"/>
        <p:guide pos="438"/>
        <p:guide orient="horz" pos="391"/>
        <p:guide orient="horz" pos="1321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A8458-369B-48A7-8E3A-00C745AC04B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6690-6FEA-4DE3-ABD3-3CFE8097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2023182016 </a:t>
            </a:r>
            <a:r>
              <a:rPr lang="ko-KR" altLang="en-US" dirty="0" err="1"/>
              <a:t>박이언입니다</a:t>
            </a:r>
            <a:r>
              <a:rPr lang="en-US" altLang="ko-KR" dirty="0"/>
              <a:t>. </a:t>
            </a:r>
            <a:r>
              <a:rPr lang="ko-KR" altLang="en-US" dirty="0"/>
              <a:t>오늘 저는 </a:t>
            </a:r>
            <a:r>
              <a:rPr lang="en-US" altLang="ko-KR" dirty="0"/>
              <a:t>'</a:t>
            </a:r>
            <a:r>
              <a:rPr lang="ko-KR" altLang="en-US" dirty="0"/>
              <a:t>몬스터 음식점</a:t>
            </a:r>
            <a:r>
              <a:rPr lang="en-US" altLang="ko-KR" dirty="0"/>
              <a:t>'</a:t>
            </a:r>
            <a:r>
              <a:rPr lang="ko-KR" altLang="en-US" dirty="0"/>
              <a:t>이라는 </a:t>
            </a:r>
            <a:r>
              <a:rPr lang="en-US" altLang="ko-KR" dirty="0"/>
              <a:t>RPG </a:t>
            </a:r>
            <a:r>
              <a:rPr lang="ko-KR" altLang="en-US" dirty="0"/>
              <a:t>게임 프로젝트를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6690-6FEA-4DE3-ABD3-3CFE80978C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9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6690-6FEA-4DE3-ABD3-3CFE80978C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118E4-2D00-BFF1-8BD4-543BC03E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143B2D-3C2F-B582-9D29-5960244C9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641897-6826-DE8E-B68B-10DFF9F22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0748AA-6E6F-0147-DE14-878D9CD38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6690-6FEA-4DE3-ABD3-3CFE80978C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9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91ACE-9CF9-6918-217D-16AEF3764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FFA354-7E40-0B03-3E18-BD7D8AA7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EE27B-DAED-02F5-FF21-655CAA4C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E2998-AD84-7E59-3F39-A83861C0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B5FDB-C8F9-8C58-B9E7-9CAD58A7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9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CF2B4-0AA8-A138-926B-FE4A62D6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B69721-B648-0C62-6F36-E8F4E125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D75AA-54CD-EB03-5774-A5625807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24993-539D-4FD4-5FDC-AFBC9C1A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A0D1E-37B5-C8A1-B8A4-C932FD4B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1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110EAC-194F-C5C8-999C-C377867F2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5408AA-11E2-91DB-151A-CA9D6066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500ED-F339-B1CD-A597-A3815454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BAE3B-EE43-E9B3-74FA-DBF0F0EA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012B5-681D-A750-4F48-79D122AE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472E-1261-E05E-E998-A5811C29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F497E-C4AC-BF32-66C9-8CE520DC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FCBD8-8F1E-D23E-E6D0-CB8041BB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1A8E6-23F4-8E78-A87C-7BCC8B46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8A62C-D63A-FB9A-5B78-A9CCA029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BCCC-7F0B-22F1-4DEC-251C0EBF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1900C-BB68-4FC0-67D0-3EFBC58F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8A5D6-A866-DA56-6E48-2DDB5982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7798E-3A53-73BC-95C7-9B6BE3BA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A13D5-997B-718C-7099-F50212C2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C9F87-A819-2391-1D0B-666497F1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5734D-C595-93E3-3AF6-2759E64BA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EFA286-597C-862D-5E59-816F4C72D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7D198-B4FE-6030-3459-ACD32B68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8BE4F-DCA9-9BB0-BEC9-45CFC12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5AAD9-4644-25A0-D2A9-5BF47CD4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773D0-7D23-6B62-6650-CD299FBB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40B91-4CCB-8A00-54B1-353AC898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E08808-61CF-251D-1D93-68BAFA2CB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F207F4-1FE7-B34F-98AF-7FF83BF04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4C02-EDAF-FB4C-8528-FF0B914B0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8706AA-6F55-3434-21E1-3400389A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FE0A0-6579-48B0-692B-82960EED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D2D22-E72F-315E-996E-05E333ED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2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00B56-7262-B974-4431-1FEA343D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2D0DA-39A6-7DD9-91D9-02E174C9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ECA5EC-B5A1-5133-891E-C9941616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689442-9A0E-80D7-5660-59618F0C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6DCE42-95AE-3503-2B78-3583FBBF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16BD20-2BB2-3F2B-40CF-0C6C6216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9E7D2-70FF-1F1F-EB07-610A0C12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D230D-4CD4-C9F3-827E-7AF17EBB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FD7B1-DFCB-122C-D25D-55C819F2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640AE-F0E2-A75F-EEAD-E97C35AA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521D1-CDF8-06B8-D2F1-D8609388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88583-6939-DBE3-6C0D-337D2F7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E9A45-A59E-9D16-6C5A-286AF722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0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F617E-8720-BBC1-F46E-0A2AC5EC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359B6-FC06-BE51-0663-5DDD3C418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7B72EF-861E-EB90-FE2B-58883463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C081F-3875-0256-E8D7-63B1A0DC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5EF91-D2F7-758B-3604-AC67EC5D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08D6F-C0B9-9409-0CEA-1253C5C7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9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D03A36-21C7-D100-78E8-7CAEBB99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CD23B-2AF6-582A-5DAE-408F8E7A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24304-BE9E-2B1B-CA81-3A131D3DB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D0F61-2734-4C35-AAF9-1003CC2E283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EAD69-0733-85BD-D209-71161EB5F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25229-A4C7-40F1-2CB1-EC5610867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2C7EBFA-927F-0678-012D-4D579DEA2A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18" y="-212449"/>
            <a:ext cx="16288587" cy="75674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74B8D6-32C0-9542-0BC7-4F18ADEDAA8F}"/>
              </a:ext>
            </a:extLst>
          </p:cNvPr>
          <p:cNvSpPr/>
          <p:nvPr/>
        </p:nvSpPr>
        <p:spPr>
          <a:xfrm>
            <a:off x="1013379" y="2333280"/>
            <a:ext cx="6367135" cy="1708042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EA3F45-4E3C-BA50-EA1C-FE0E60EF775C}"/>
              </a:ext>
            </a:extLst>
          </p:cNvPr>
          <p:cNvSpPr/>
          <p:nvPr/>
        </p:nvSpPr>
        <p:spPr>
          <a:xfrm>
            <a:off x="789039" y="2097088"/>
            <a:ext cx="6367135" cy="1732022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53A4D-90B8-6858-F19B-586A10D241E7}"/>
              </a:ext>
            </a:extLst>
          </p:cNvPr>
          <p:cNvSpPr txBox="1"/>
          <p:nvPr/>
        </p:nvSpPr>
        <p:spPr>
          <a:xfrm>
            <a:off x="1102659" y="2321004"/>
            <a:ext cx="59362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2DGP 2</a:t>
            </a:r>
            <a:r>
              <a:rPr lang="ko-KR" altLang="en-US" sz="6600" dirty="0"/>
              <a:t>차 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055A-5607-E0BD-B64D-3E836B161526}"/>
              </a:ext>
            </a:extLst>
          </p:cNvPr>
          <p:cNvSpPr txBox="1"/>
          <p:nvPr/>
        </p:nvSpPr>
        <p:spPr>
          <a:xfrm>
            <a:off x="1102659" y="342900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몬스터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000" b="1" dirty="0"/>
              <a:t>음식점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11632-4A0D-756F-5B3E-932E86C0B20D}"/>
              </a:ext>
            </a:extLst>
          </p:cNvPr>
          <p:cNvSpPr txBox="1"/>
          <p:nvPr/>
        </p:nvSpPr>
        <p:spPr>
          <a:xfrm>
            <a:off x="9846551" y="6222584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2023182016 </a:t>
            </a:r>
            <a:r>
              <a:rPr lang="ko-KR" altLang="en-US" sz="1600" dirty="0">
                <a:solidFill>
                  <a:schemeClr val="bg1"/>
                </a:solidFill>
              </a:rPr>
              <a:t>박이언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CDE9FA-7F22-C316-DA37-CD5995F864CB}"/>
              </a:ext>
            </a:extLst>
          </p:cNvPr>
          <p:cNvCxnSpPr>
            <a:cxnSpLocks/>
          </p:cNvCxnSpPr>
          <p:nvPr/>
        </p:nvCxnSpPr>
        <p:spPr>
          <a:xfrm>
            <a:off x="1013379" y="3429000"/>
            <a:ext cx="614279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F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E1A5F1-D9C6-BDEE-E4D6-0CBF1A931651}"/>
              </a:ext>
            </a:extLst>
          </p:cNvPr>
          <p:cNvSpPr/>
          <p:nvPr/>
        </p:nvSpPr>
        <p:spPr>
          <a:xfrm>
            <a:off x="498021" y="620713"/>
            <a:ext cx="11201399" cy="580458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06030-B491-E130-BF8F-2E87D194C95A}"/>
              </a:ext>
            </a:extLst>
          </p:cNvPr>
          <p:cNvSpPr txBox="1"/>
          <p:nvPr/>
        </p:nvSpPr>
        <p:spPr>
          <a:xfrm>
            <a:off x="702990" y="66731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개발 현황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1396668-1539-11B2-D088-5C4152CB9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04425"/>
              </p:ext>
            </p:extLst>
          </p:nvPr>
        </p:nvGraphicFramePr>
        <p:xfrm>
          <a:off x="702991" y="1786435"/>
          <a:ext cx="10793682" cy="44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68481">
                  <a:extLst>
                    <a:ext uri="{9D8B030D-6E8A-4147-A177-3AD203B41FA5}">
                      <a16:colId xmlns:a16="http://schemas.microsoft.com/office/drawing/2014/main" val="2430024762"/>
                    </a:ext>
                  </a:extLst>
                </a:gridCol>
                <a:gridCol w="1862306">
                  <a:extLst>
                    <a:ext uri="{9D8B030D-6E8A-4147-A177-3AD203B41FA5}">
                      <a16:colId xmlns:a16="http://schemas.microsoft.com/office/drawing/2014/main" val="725889871"/>
                    </a:ext>
                  </a:extLst>
                </a:gridCol>
                <a:gridCol w="5186068">
                  <a:extLst>
                    <a:ext uri="{9D8B030D-6E8A-4147-A177-3AD203B41FA5}">
                      <a16:colId xmlns:a16="http://schemas.microsoft.com/office/drawing/2014/main" val="3597057601"/>
                    </a:ext>
                  </a:extLst>
                </a:gridCol>
                <a:gridCol w="1437756">
                  <a:extLst>
                    <a:ext uri="{9D8B030D-6E8A-4147-A177-3AD203B41FA5}">
                      <a16:colId xmlns:a16="http://schemas.microsoft.com/office/drawing/2014/main" val="768310090"/>
                    </a:ext>
                  </a:extLst>
                </a:gridCol>
                <a:gridCol w="1339071">
                  <a:extLst>
                    <a:ext uri="{9D8B030D-6E8A-4147-A177-3AD203B41FA5}">
                      <a16:colId xmlns:a16="http://schemas.microsoft.com/office/drawing/2014/main" val="1124331411"/>
                    </a:ext>
                  </a:extLst>
                </a:gridCol>
              </a:tblGrid>
              <a:tr h="895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1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10/14~</a:t>
                      </a:r>
                      <a:endParaRPr lang="ko-KR" altLang="en-US" sz="12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리소스 수집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맵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진행도 </a:t>
                      </a:r>
                      <a:r>
                        <a:rPr lang="en-US" altLang="ko-KR" sz="1800" b="1" dirty="0"/>
                        <a:t>– 100%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46680"/>
                  </a:ext>
                </a:extLst>
              </a:tr>
              <a:tr h="895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2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10/12~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플레이어 움직임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몬스터 움직임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손님 움직임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진행도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– 70%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손님 구현 안됨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71980"/>
                  </a:ext>
                </a:extLst>
              </a:tr>
              <a:tr h="895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3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10/28~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UI </a:t>
                      </a:r>
                      <a:r>
                        <a:rPr lang="ko-KR" altLang="en-US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체력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현재 소지금액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얻은 재료 개수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인벤토리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진행도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– 30%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체력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32443"/>
                  </a:ext>
                </a:extLst>
              </a:tr>
              <a:tr h="895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4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11/04~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음식 제작 미니게임 구현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하루 마무리 기능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진행도 </a:t>
                      </a:r>
                      <a:r>
                        <a:rPr lang="en-US" altLang="ko-KR" sz="1800" b="1" dirty="0"/>
                        <a:t>– 0%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84619"/>
                  </a:ext>
                </a:extLst>
              </a:tr>
              <a:tr h="895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5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11/11~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충돌 처리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 잡기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음식 진열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진행도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– 70%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몬스터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2616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284879C-D188-8FBB-9276-87DA1AF2F754}"/>
              </a:ext>
            </a:extLst>
          </p:cNvPr>
          <p:cNvCxnSpPr>
            <a:cxnSpLocks/>
          </p:cNvCxnSpPr>
          <p:nvPr/>
        </p:nvCxnSpPr>
        <p:spPr>
          <a:xfrm>
            <a:off x="589309" y="1245705"/>
            <a:ext cx="2187023" cy="33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3044E-ABF4-F5B1-5FA0-91D81447AC13}"/>
              </a:ext>
            </a:extLst>
          </p:cNvPr>
          <p:cNvSpPr/>
          <p:nvPr/>
        </p:nvSpPr>
        <p:spPr>
          <a:xfrm>
            <a:off x="695325" y="1783435"/>
            <a:ext cx="10801349" cy="44801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A4363-A31F-5098-1BED-9E021E6210FF}"/>
              </a:ext>
            </a:extLst>
          </p:cNvPr>
          <p:cNvSpPr txBox="1"/>
          <p:nvPr/>
        </p:nvSpPr>
        <p:spPr>
          <a:xfrm>
            <a:off x="9364711" y="832742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 진행률 </a:t>
            </a:r>
            <a:r>
              <a:rPr lang="en-US" altLang="ko-KR" dirty="0"/>
              <a:t>- 54%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3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E4C69-C126-08B9-1C23-4886909A8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EC8C6C4-AFAA-F123-A883-55397196E138}"/>
              </a:ext>
            </a:extLst>
          </p:cNvPr>
          <p:cNvSpPr/>
          <p:nvPr/>
        </p:nvSpPr>
        <p:spPr>
          <a:xfrm>
            <a:off x="498021" y="620713"/>
            <a:ext cx="11201399" cy="5804580"/>
          </a:xfrm>
          <a:prstGeom prst="rect">
            <a:avLst/>
          </a:prstGeom>
          <a:solidFill>
            <a:srgbClr val="AEAEB4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0082F32-F5C2-2CB2-DC7F-2CC91D85C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96809"/>
              </p:ext>
            </p:extLst>
          </p:nvPr>
        </p:nvGraphicFramePr>
        <p:xfrm>
          <a:off x="702991" y="1786435"/>
          <a:ext cx="10793682" cy="44771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68481">
                  <a:extLst>
                    <a:ext uri="{9D8B030D-6E8A-4147-A177-3AD203B41FA5}">
                      <a16:colId xmlns:a16="http://schemas.microsoft.com/office/drawing/2014/main" val="2430024762"/>
                    </a:ext>
                  </a:extLst>
                </a:gridCol>
                <a:gridCol w="2531933">
                  <a:extLst>
                    <a:ext uri="{9D8B030D-6E8A-4147-A177-3AD203B41FA5}">
                      <a16:colId xmlns:a16="http://schemas.microsoft.com/office/drawing/2014/main" val="725889871"/>
                    </a:ext>
                  </a:extLst>
                </a:gridCol>
                <a:gridCol w="7293268">
                  <a:extLst>
                    <a:ext uri="{9D8B030D-6E8A-4147-A177-3AD203B41FA5}">
                      <a16:colId xmlns:a16="http://schemas.microsoft.com/office/drawing/2014/main" val="3597057601"/>
                    </a:ext>
                  </a:extLst>
                </a:gridCol>
              </a:tblGrid>
              <a:tr h="855626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 </a:t>
                      </a:r>
                    </a:p>
                    <a:p>
                      <a:pPr algn="l" latinLnBrk="1"/>
                      <a:endParaRPr lang="en-US" altLang="ko-KR" b="1" dirty="0"/>
                    </a:p>
                    <a:p>
                      <a:pPr algn="l" latinLnBrk="1"/>
                      <a:endParaRPr lang="en-US" altLang="ko-KR" b="1" dirty="0"/>
                    </a:p>
                    <a:p>
                      <a:pPr algn="l" latinLnBrk="1"/>
                      <a:endParaRPr lang="en-US" altLang="ko-KR" b="1" dirty="0"/>
                    </a:p>
                    <a:p>
                      <a:pPr algn="l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algn="l" latinLnBrk="1"/>
                      <a:r>
                        <a:rPr lang="en-US" altLang="ko-KR" sz="1200" b="0" dirty="0"/>
                        <a:t> 11/18~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b="1" dirty="0"/>
                    </a:p>
                    <a:p>
                      <a:pPr latinLnBrk="1"/>
                      <a:r>
                        <a:rPr lang="en-US" altLang="ko-KR" sz="2000" b="1" dirty="0"/>
                        <a:t>UI </a:t>
                      </a:r>
                      <a:r>
                        <a:rPr lang="ko-KR" altLang="en-US" sz="2000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b="0" dirty="0"/>
                    </a:p>
                    <a:p>
                      <a:pPr latinLnBrk="1"/>
                      <a:r>
                        <a:rPr lang="ko-KR" altLang="en-US" sz="1800" b="0" dirty="0"/>
                        <a:t>현재 소지금액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얻은 재료 개수</a:t>
                      </a:r>
                      <a:r>
                        <a:rPr lang="en-US" altLang="ko-KR" sz="1800" b="0" dirty="0"/>
                        <a:t>(</a:t>
                      </a:r>
                      <a:r>
                        <a:rPr lang="ko-KR" altLang="en-US" sz="1800" b="0" dirty="0"/>
                        <a:t>인벤토리</a:t>
                      </a:r>
                      <a:r>
                        <a:rPr lang="en-US" altLang="ko-KR" sz="1800" b="0" dirty="0"/>
                        <a:t>)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32443"/>
                  </a:ext>
                </a:extLst>
              </a:tr>
              <a:tr h="85562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b="1" dirty="0"/>
                    </a:p>
                    <a:p>
                      <a:pPr latinLnBrk="1"/>
                      <a:r>
                        <a:rPr lang="ko-KR" altLang="en-US" sz="2000" b="1" dirty="0"/>
                        <a:t>충돌 처리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음식 진열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아이템 습득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2616"/>
                  </a:ext>
                </a:extLst>
              </a:tr>
              <a:tr h="101902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b="1" dirty="0"/>
                    </a:p>
                    <a:p>
                      <a:pPr latinLnBrk="1"/>
                      <a:r>
                        <a:rPr lang="ko-KR" altLang="en-US" sz="2000" b="1" dirty="0"/>
                        <a:t>손님 캐릭터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하루 손님 수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음식을 사거나 사지 않는 손님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94172"/>
                  </a:ext>
                </a:extLst>
              </a:tr>
              <a:tr h="873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7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11/25~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음식 제작 미니게임 구현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하루 마무리 기능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38683"/>
                  </a:ext>
                </a:extLst>
              </a:tr>
              <a:tr h="873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8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12/02~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최종 마무리 점검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388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E1EAA1CE-887B-2511-D591-E91CFDA44362}"/>
              </a:ext>
            </a:extLst>
          </p:cNvPr>
          <p:cNvGrpSpPr/>
          <p:nvPr/>
        </p:nvGrpSpPr>
        <p:grpSpPr>
          <a:xfrm>
            <a:off x="589309" y="667312"/>
            <a:ext cx="3049100" cy="584775"/>
            <a:chOff x="589309" y="667312"/>
            <a:chExt cx="3049100" cy="584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B31993-902A-FADB-5369-1DDC5115D1D6}"/>
                </a:ext>
              </a:extLst>
            </p:cNvPr>
            <p:cNvSpPr txBox="1"/>
            <p:nvPr/>
          </p:nvSpPr>
          <p:spPr>
            <a:xfrm>
              <a:off x="646285" y="66731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/>
                <a:t>개발 계획 수정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7D267AE-05EC-853C-B13D-CD9C38B1A517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" y="1245705"/>
              <a:ext cx="304910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20FAD-5129-4E7D-44F3-8997F83B20A1}"/>
              </a:ext>
            </a:extLst>
          </p:cNvPr>
          <p:cNvSpPr/>
          <p:nvPr/>
        </p:nvSpPr>
        <p:spPr>
          <a:xfrm>
            <a:off x="695325" y="1783435"/>
            <a:ext cx="10801349" cy="44801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9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F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8B3E9D-8081-F85A-AA7E-813D993C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" y="1678129"/>
            <a:ext cx="10279380" cy="427587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ADAA601-E3F0-EE6A-80DF-AF642DE29113}"/>
              </a:ext>
            </a:extLst>
          </p:cNvPr>
          <p:cNvGrpSpPr/>
          <p:nvPr/>
        </p:nvGrpSpPr>
        <p:grpSpPr>
          <a:xfrm>
            <a:off x="589309" y="667312"/>
            <a:ext cx="3423603" cy="584775"/>
            <a:chOff x="589309" y="667312"/>
            <a:chExt cx="3423603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4D4BFE-FA4D-37DA-1CA4-DDEC18C7B934}"/>
                </a:ext>
              </a:extLst>
            </p:cNvPr>
            <p:cNvSpPr txBox="1"/>
            <p:nvPr/>
          </p:nvSpPr>
          <p:spPr>
            <a:xfrm>
              <a:off x="646285" y="667312"/>
              <a:ext cx="33666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/>
                <a:t>Github</a:t>
              </a:r>
              <a:r>
                <a:rPr lang="en-US" altLang="ko-KR" sz="3200" dirty="0"/>
                <a:t> </a:t>
              </a:r>
              <a:r>
                <a:rPr lang="ko-KR" altLang="en-US" sz="3200" dirty="0" err="1"/>
                <a:t>커밋</a:t>
              </a:r>
              <a:r>
                <a:rPr lang="ko-KR" altLang="en-US" sz="3200" dirty="0"/>
                <a:t> 통계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34F3B0-57E5-3616-C6D9-269B6DCE75D5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" y="1245705"/>
              <a:ext cx="3423603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394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206</Words>
  <Application>Microsoft Office PowerPoint</Application>
  <PresentationFormat>와이드스크린</PresentationFormat>
  <Paragraphs>65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이언 박</dc:creator>
  <cp:lastModifiedBy>이언 박</cp:lastModifiedBy>
  <cp:revision>5</cp:revision>
  <dcterms:created xsi:type="dcterms:W3CDTF">2024-10-13T03:33:49Z</dcterms:created>
  <dcterms:modified xsi:type="dcterms:W3CDTF">2024-11-18T13:12:59Z</dcterms:modified>
</cp:coreProperties>
</file>