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3A2AEF-9BEE-4C0C-B7F5-CBC8B917CA46}">
  <a:tblStyle styleId="{873A2AEF-9BEE-4C0C-B7F5-CBC8B917CA4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{873A2AEF-9BEE-4C0C-B7F5-CBC8B917CA46}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18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19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5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35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BAJA CALIFORNIA 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