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094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90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811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659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621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342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904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8759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056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7176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0691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0169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ifraire@inami.gob.mx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61625" y="299580"/>
            <a:ext cx="3171041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pic>
        <p:nvPicPr>
          <p:cNvPr id="9" name="Picture 2" descr="Y:\SDCO_Zona Sur\SUR\CV TITULARES DE LAS O R\SEMBLANZAS CURRICULARES TOR -JUNIO 2024\FOTOS\AGUASCALIENTES - FRAIRE ZUÑIGA IGNACIO.png">
            <a:extLst>
              <a:ext uri="{FF2B5EF4-FFF2-40B4-BE49-F238E27FC236}">
                <a16:creationId xmlns:a16="http://schemas.microsoft.com/office/drawing/2014/main" id="{CA83C95D-9A5D-4B6B-911A-3CF89B24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506" y="992159"/>
            <a:ext cx="1511277" cy="1750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14 Rectángulo">
            <a:extLst>
              <a:ext uri="{FF2B5EF4-FFF2-40B4-BE49-F238E27FC236}">
                <a16:creationId xmlns:a16="http://schemas.microsoft.com/office/drawing/2014/main" id="{BF1106B9-AF42-48D5-917D-68168B0A3086}"/>
              </a:ext>
            </a:extLst>
          </p:cNvPr>
          <p:cNvSpPr/>
          <p:nvPr/>
        </p:nvSpPr>
        <p:spPr>
          <a:xfrm>
            <a:off x="580768" y="382938"/>
            <a:ext cx="2380469" cy="58477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       </a:t>
            </a:r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AGUASCALIENTES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1" name="15 Rectángulo">
            <a:extLst>
              <a:ext uri="{FF2B5EF4-FFF2-40B4-BE49-F238E27FC236}">
                <a16:creationId xmlns:a16="http://schemas.microsoft.com/office/drawing/2014/main" id="{946286D9-59EF-4B38-A553-E20CE0B93232}"/>
              </a:ext>
            </a:extLst>
          </p:cNvPr>
          <p:cNvSpPr/>
          <p:nvPr/>
        </p:nvSpPr>
        <p:spPr>
          <a:xfrm>
            <a:off x="261625" y="2888339"/>
            <a:ext cx="3012916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Mtro. Ignacio Fraire  Zúñiga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358345" y="3559993"/>
            <a:ext cx="3012536" cy="19141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0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</a:p>
          <a:p>
            <a:pPr>
              <a:lnSpc>
                <a:spcPct val="150000"/>
              </a:lnSpc>
              <a:buSzPts val="1200"/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         Desarrollo Rural.</a:t>
            </a: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Ingeniería Agrónoma </a:t>
            </a:r>
            <a:r>
              <a:rPr lang="es-MX" sz="1400" dirty="0" err="1">
                <a:solidFill>
                  <a:schemeClr val="bg1"/>
                </a:solidFill>
                <a:latin typeface="Montserrat" pitchFamily="2" charset="0"/>
              </a:rPr>
              <a:t>Fitotécnia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.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311053" y="5890324"/>
            <a:ext cx="3171041" cy="22615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4921031039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4499182464  ext.  8200201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</a:t>
            </a:r>
          </a:p>
          <a:p>
            <a:pPr>
              <a:lnSpc>
                <a:spcPct val="115000"/>
              </a:lnSpc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ifraire@inami.gob.mx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743719" y="1835931"/>
            <a:ext cx="11974077" cy="5837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Año de ingreso al INM: 2019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Aguascalientes.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  01/06/2022-a la fecha: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Titular de Oficina de Representación.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Zacatecas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   16/01/2019-31/05/2022: 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Titular de la Oficina de Representación.</a:t>
            </a: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20 años de experiencia en la Administración Pública, ocupando los siguientes cargos, entre otros: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Agencia de Desarrollo Rural en el Estado de Zacatecas. Secretaría de Agricultura, Ganadería, Desarrollo Rural, Pesca y Alimentación (SAGARPA)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: Coordinador de la Agencia;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del Campo en el Estado de Zacatecas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: Subsecretario de Agricultura;</a:t>
            </a:r>
          </a:p>
          <a:p>
            <a:pPr marL="342900" indent="-342900" algn="just">
              <a:lnSpc>
                <a:spcPct val="150000"/>
              </a:lnSpc>
              <a:buFont typeface="Wingdings"/>
              <a:buChar char="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Secretaría del Medio Ambiente y Recursos Naturales (SEMARNAT)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: Subdelegado de Recursos Naturales y de Planeación, y Jefe de Departamento de Programas de Desarrollo Regional en la Delegación Zacatecas.</a:t>
            </a:r>
          </a:p>
          <a:p>
            <a:pPr algn="just">
              <a:lnSpc>
                <a:spcPct val="150000"/>
              </a:lnSpc>
            </a:pPr>
            <a:endParaRPr lang="es-MX" sz="1000" b="1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8793205" y="294018"/>
            <a:ext cx="7090737" cy="10572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192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8</cp:revision>
  <cp:lastPrinted>2025-04-24T18:08:52Z</cp:lastPrinted>
  <dcterms:created xsi:type="dcterms:W3CDTF">2025-04-24T00:06:49Z</dcterms:created>
  <dcterms:modified xsi:type="dcterms:W3CDTF">2025-06-09T17:23:13Z</dcterms:modified>
</cp:coreProperties>
</file>