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36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76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9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0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22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3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81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49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3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7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74663" y="213080"/>
            <a:ext cx="3345867" cy="8757925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74662" y="3363523"/>
            <a:ext cx="3247013" cy="312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Administración.</a:t>
            </a:r>
          </a:p>
          <a:p>
            <a:pPr>
              <a:lnSpc>
                <a:spcPct val="150000"/>
              </a:lnSpc>
              <a:buSzPts val="1200"/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 de Empresas.</a:t>
            </a:r>
          </a:p>
          <a:p>
            <a:pPr>
              <a:lnSpc>
                <a:spcPct val="150000"/>
              </a:lnSpc>
              <a:buSzPts val="1200"/>
              <a:defRPr/>
            </a:pPr>
            <a:endParaRPr lang="es-MX" sz="600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Derecho.</a:t>
            </a: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endParaRPr lang="es-MX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Diplomado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Comercio Exterior.</a:t>
            </a:r>
            <a:r>
              <a:rPr lang="es-MX" sz="105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05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4662" y="6483583"/>
            <a:ext cx="3345867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9621526952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9621282271 ext. 8270442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>
              <a:lnSpc>
                <a:spcPct val="115000"/>
              </a:lnSpc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fcerdio@inami.gob.mx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656994" y="1344452"/>
            <a:ext cx="12324344" cy="646266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14 años de experiencia en el Instituto Nacional de Migración, ocupando los siguientes puestos:</a:t>
            </a:r>
          </a:p>
          <a:p>
            <a:pPr>
              <a:lnSpc>
                <a:spcPct val="150000"/>
              </a:lnSpc>
            </a:pP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2011.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Chiapas.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01/02/2025 -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Representacion;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01/10/2024 - 31/01/2025: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Encargada de la Oficina de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Representación;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01/05/2023 - 30/09/2024 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 Representación Federal Zona Sur;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01/06/2022 - 30/04/2023: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Subdirección de Regulación Migratoria   Zona Sur;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16/05/2012 - 31/05/2022: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Jefatura de Departamento de Recursos Humanos y Encargada de la Jefatura de  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Departamento Jurídico en la Estación Migratoria, Jefatura de Departamento en Suchiate I, Jefatura de 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Departamento en Puerto Chiapas;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16/04/2011 - 15/05/2012: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Analista Especializado en Servicios       Migratorios.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231982" y="0"/>
            <a:ext cx="7024018" cy="1047306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55A470-1928-44C8-838C-2BE75233DD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02"/>
          <a:stretch/>
        </p:blipFill>
        <p:spPr>
          <a:xfrm>
            <a:off x="1204837" y="946321"/>
            <a:ext cx="1484913" cy="1685953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C8091F70-A9F6-44D2-8D25-E5D123E8F3DE}"/>
              </a:ext>
            </a:extLst>
          </p:cNvPr>
          <p:cNvSpPr/>
          <p:nvPr/>
        </p:nvSpPr>
        <p:spPr>
          <a:xfrm>
            <a:off x="1297463" y="467111"/>
            <a:ext cx="127851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CHIAPAS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566A39-35DA-4B2C-9178-2AD4D95E379A}"/>
              </a:ext>
            </a:extLst>
          </p:cNvPr>
          <p:cNvSpPr txBox="1"/>
          <p:nvPr/>
        </p:nvSpPr>
        <p:spPr>
          <a:xfrm>
            <a:off x="274663" y="2773614"/>
            <a:ext cx="3345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MTRA. FARAH GERTRUDIS CERDIO MOISÉS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191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17</cp:revision>
  <cp:lastPrinted>2025-05-01T00:56:29Z</cp:lastPrinted>
  <dcterms:created xsi:type="dcterms:W3CDTF">2025-04-24T00:06:49Z</dcterms:created>
  <dcterms:modified xsi:type="dcterms:W3CDTF">2025-06-09T17:38:16Z</dcterms:modified>
</cp:coreProperties>
</file>