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2728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6687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20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1322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584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233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111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220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5825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9025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7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0977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ruedal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50543" y="261026"/>
            <a:ext cx="3678906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50544" y="2910960"/>
            <a:ext cx="3678906" cy="3521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</a:t>
            </a:r>
          </a:p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7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Relaciones Internacionales. 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s-MX" sz="7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Diplomado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Seguridad Ciudadana y Prevención. </a:t>
            </a:r>
          </a:p>
          <a:p>
            <a:pPr>
              <a:lnSpc>
                <a:spcPct val="150000"/>
              </a:lnSpc>
              <a:defRPr/>
            </a:pPr>
            <a:endParaRPr lang="es-MX" sz="700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Diplomado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Administración de Proyectos.</a:t>
            </a:r>
          </a:p>
          <a:p>
            <a:pPr algn="ctr">
              <a:lnSpc>
                <a:spcPct val="115000"/>
              </a:lnSpc>
            </a:pPr>
            <a:r>
              <a:rPr lang="es-MX" sz="1200" b="1" dirty="0">
                <a:solidFill>
                  <a:schemeClr val="bg1"/>
                </a:solidFill>
                <a:latin typeface="Montserrat" pitchFamily="2" charset="0"/>
              </a:rPr>
              <a:t> </a:t>
            </a:r>
            <a:endParaRPr lang="es-MX" sz="1100" dirty="0">
              <a:solidFill>
                <a:schemeClr val="bg1"/>
              </a:solidFill>
              <a:latin typeface="Montserrat" pitchFamily="2" charset="0"/>
            </a:endParaRPr>
          </a:p>
          <a:p>
            <a:pPr algn="ctr">
              <a:lnSpc>
                <a:spcPct val="115000"/>
              </a:lnSpc>
            </a:pPr>
            <a:r>
              <a:rPr lang="es-MX" sz="1050" dirty="0">
                <a:solidFill>
                  <a:schemeClr val="bg1"/>
                </a:solidFill>
                <a:latin typeface="Montserrat" pitchFamily="2" charset="0"/>
              </a:rPr>
              <a:t> </a:t>
            </a:r>
            <a:endParaRPr lang="es-MX" sz="105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50543" y="6153421"/>
            <a:ext cx="3678906" cy="2787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ctr">
              <a:lnSpc>
                <a:spcPct val="150000"/>
              </a:lnSpc>
              <a:defRPr/>
            </a:pPr>
            <a:endParaRPr lang="es-MX" sz="9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 2" panose="05020102010507070707" pitchFamily="18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 8442185540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477 716 9352 ext. 61600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 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mruedal@inami.gob.mx</a:t>
            </a: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algn="just">
              <a:lnSpc>
                <a:spcPct val="150000"/>
              </a:lnSpc>
            </a:pPr>
            <a:endParaRPr lang="es-MX" sz="11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040657" y="737760"/>
            <a:ext cx="12128843" cy="8042715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Cuenta con una trayectoria de más de 9 años de experiencia en el Instituto Nacional de Migración, ocupando los siguientes cargos: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Año de ingreso al INM: 2013.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Guanajuato.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01/03/2025 – Actual: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Instituto Nacional de Migración – Nuevo Laredo, Tamaulipas.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16/05/2023 –28/02/2025: </a:t>
            </a:r>
            <a:r>
              <a:rPr lang="es-MX" sz="1400" dirty="0" err="1">
                <a:solidFill>
                  <a:srgbClr val="660033"/>
                </a:solidFill>
                <a:latin typeface="Montserrat" pitchFamily="2" charset="0"/>
              </a:rPr>
              <a:t>Subrepresentante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Federal del INM.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16/05/2021 –15/05/2023: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Subdirectora de Control y Supervisión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    Operativa.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16/01/2021 – 15/05/2021: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Jefa de Departamento.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</a:t>
            </a: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Coahuila.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 16/04/2014 – 31/05/2018: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Jefa de Control Migratorio del INM.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 16/04/2013 – 15/05/2014: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Jefa de Trámite y Archivo Migratorio 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     del INM.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24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Cuenta con una trayectoria profesional de más de 12 años en el servicio público y privado, desempeñando los siguientes cargos:</a:t>
            </a: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Secretaría de Relaciones Exteriores – Ciudad de México.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Participación en Proyecto Eventual de la SRE.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PEAU NEUVE – Saltillo, Coahuila.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Gerente de Desarrollo de Proyectos.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Secretaría de Gobierno del Estado de Coahuila – Saltillo, Coahuila.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Jefa de Seguimiento en el Despacho del Secretario de Gobierno del Estado.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Subsecretaría de Protección Civil del Estado de Coahuila – Saltillo, Coahuila.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Secretaria Particular del Titular.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Luna </a:t>
            </a:r>
            <a:r>
              <a:rPr lang="es-MX" sz="1400" b="1" dirty="0" err="1">
                <a:solidFill>
                  <a:srgbClr val="660033"/>
                </a:solidFill>
                <a:latin typeface="Montserrat" pitchFamily="2" charset="0"/>
              </a:rPr>
              <a:t>Labs</a:t>
            </a: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México – Saltillo, Coahuila.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Asistente de Gerencia.</a:t>
            </a:r>
            <a:endParaRPr lang="es-MX" dirty="0">
              <a:solidFill>
                <a:srgbClr val="660033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207544" y="48801"/>
            <a:ext cx="7048457" cy="1050950"/>
          </a:xfrm>
          <a:prstGeom prst="rect">
            <a:avLst/>
          </a:prstGeom>
          <a:ln>
            <a:noFill/>
          </a:ln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27ADC49-7E79-477B-A1B2-AB4D7FFDA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807" y="919102"/>
            <a:ext cx="1616819" cy="1456141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E3F033FB-BD2C-4C2A-BEB7-F1A44B5D69A0}"/>
              </a:ext>
            </a:extLst>
          </p:cNvPr>
          <p:cNvSpPr/>
          <p:nvPr/>
        </p:nvSpPr>
        <p:spPr>
          <a:xfrm>
            <a:off x="837427" y="424882"/>
            <a:ext cx="235061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  <a:latin typeface="Montserrat" pitchFamily="2" charset="0"/>
              </a:rPr>
              <a:t> GUANAJUATO</a:t>
            </a:r>
            <a:endParaRPr lang="es-MX" sz="20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23" name="10 Rectángulo">
            <a:extLst>
              <a:ext uri="{FF2B5EF4-FFF2-40B4-BE49-F238E27FC236}">
                <a16:creationId xmlns:a16="http://schemas.microsoft.com/office/drawing/2014/main" id="{B19715DA-3895-410C-A94A-19B7B4B4506D}"/>
              </a:ext>
            </a:extLst>
          </p:cNvPr>
          <p:cNvSpPr/>
          <p:nvPr/>
        </p:nvSpPr>
        <p:spPr>
          <a:xfrm>
            <a:off x="250542" y="2507390"/>
            <a:ext cx="3678906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bg1"/>
                </a:solidFill>
                <a:latin typeface="Montserrat" pitchFamily="2" charset="0"/>
              </a:rPr>
              <a:t>Marcela Rueda Luna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</TotalTime>
  <Words>293</Words>
  <Application>Microsoft Office PowerPoint</Application>
  <PresentationFormat>Personalizado</PresentationFormat>
  <Paragraphs>41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19</cp:revision>
  <cp:lastPrinted>2025-05-01T00:57:16Z</cp:lastPrinted>
  <dcterms:created xsi:type="dcterms:W3CDTF">2025-04-24T00:06:49Z</dcterms:created>
  <dcterms:modified xsi:type="dcterms:W3CDTF">2025-06-09T17:54:12Z</dcterms:modified>
</cp:coreProperties>
</file>