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56000" cy="9144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35" autoAdjust="0"/>
    <p:restoredTop sz="94660"/>
  </p:normalViewPr>
  <p:slideViewPr>
    <p:cSldViewPr snapToGrid="0">
      <p:cViewPr varScale="1">
        <p:scale>
          <a:sx n="52" d="100"/>
          <a:sy n="52" d="100"/>
        </p:scale>
        <p:origin x="35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021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843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048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759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048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790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57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76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255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345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674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082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36945" y="299580"/>
            <a:ext cx="3779001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36946" y="3226429"/>
            <a:ext cx="3779000" cy="2449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Formación </a:t>
            </a:r>
          </a:p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Académica</a:t>
            </a:r>
          </a:p>
          <a:p>
            <a:pPr algn="just">
              <a:lnSpc>
                <a:spcPct val="150000"/>
              </a:lnSpc>
            </a:pPr>
            <a:endParaRPr lang="es-ES" sz="14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Maestría  </a:t>
            </a:r>
            <a:r>
              <a:rPr lang="es-ES" sz="1400" dirty="0">
                <a:solidFill>
                  <a:schemeClr val="bg1"/>
                </a:solidFill>
                <a:latin typeface="Montserrat" pitchFamily="2" charset="0"/>
              </a:rPr>
              <a:t>en  Administración Pública.</a:t>
            </a:r>
          </a:p>
          <a:p>
            <a:pPr>
              <a:lnSpc>
                <a:spcPct val="150000"/>
              </a:lnSpc>
            </a:pPr>
            <a:endParaRPr lang="es-MX" sz="500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Maestría</a:t>
            </a: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 Derecho Fiscal.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600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Licenciatura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 Contaduría.</a:t>
            </a:r>
          </a:p>
          <a:p>
            <a:pPr algn="ctr">
              <a:lnSpc>
                <a:spcPct val="115000"/>
              </a:lnSpc>
            </a:pPr>
            <a:r>
              <a:rPr lang="es-MX" sz="1050" dirty="0">
                <a:solidFill>
                  <a:schemeClr val="bg1"/>
                </a:solidFill>
                <a:latin typeface="Montserrat" pitchFamily="2" charset="0"/>
              </a:rPr>
              <a:t> </a:t>
            </a:r>
            <a:endParaRPr lang="es-MX" sz="1050" dirty="0">
              <a:solidFill>
                <a:schemeClr val="bg1"/>
              </a:solidFill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36944" y="5640572"/>
            <a:ext cx="3779002" cy="296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Información de</a:t>
            </a:r>
          </a:p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Contacto</a:t>
            </a:r>
          </a:p>
          <a:p>
            <a:pPr algn="ctr">
              <a:lnSpc>
                <a:spcPct val="150000"/>
              </a:lnSpc>
              <a:defRPr/>
            </a:pPr>
            <a:endParaRPr lang="es-MX" sz="14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buFont typeface="Wingdings 2" panose="05020102010507070707" pitchFamily="18" charset="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Personal: 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55 3657 6081 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 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744 435 0102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ext. 8390202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*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Institucional: mnava@inami.Gob.mx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4040658" y="934445"/>
            <a:ext cx="12010767" cy="7714291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8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  <a:endParaRPr lang="es-MX" sz="1400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Cuenta con una trayectoria de 20 años de experiencia en el Instituto Nacional de Migración, ocupando los siguientes cargos:</a:t>
            </a:r>
            <a:endParaRPr lang="es-MX" sz="1400" b="1" dirty="0">
              <a:solidFill>
                <a:srgbClr val="DEC9A7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Año de ingreso al INM: 2005</a:t>
            </a:r>
            <a:endParaRPr lang="es-MX" sz="1400" b="1" dirty="0">
              <a:solidFill>
                <a:srgbClr val="DEC9A7"/>
              </a:solidFill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 Guerrero.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     16/03/2025 –  A la fecha: 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Titular de la Oficina de Representación.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     03/03/2025-15/03/2025: 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Encargada de la Oficina de 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      Representación.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     16/09/2019-15/03/2025: </a:t>
            </a:r>
            <a:r>
              <a:rPr lang="es-MX" sz="1400" dirty="0" err="1">
                <a:solidFill>
                  <a:srgbClr val="660033"/>
                </a:solidFill>
                <a:latin typeface="Montserrat" pitchFamily="2" charset="0"/>
              </a:rPr>
              <a:t>Subrepresentante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 Federal de la Oficina de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      Representación.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      01/10/2018 – 15/09/2019: 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Encargada de la Oficina de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       Representación.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      18/08/2009– 15/07/2018: 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Delegada Local del Aeropuerto y Puerto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       de Acapulco.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       </a:t>
            </a: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16/06/2005 – 17/08/2009: 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Jefa de Departamento Administrativo.</a:t>
            </a:r>
          </a:p>
          <a:p>
            <a:pPr algn="just">
              <a:lnSpc>
                <a:spcPct val="150000"/>
              </a:lnSpc>
            </a:pPr>
            <a:endParaRPr lang="es-MX" sz="1200" dirty="0">
              <a:solidFill>
                <a:srgbClr val="660033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s-MX" sz="2400" b="1" dirty="0">
                <a:solidFill>
                  <a:srgbClr val="DEC9A7"/>
                </a:solidFill>
                <a:latin typeface="Montserrat" pitchFamily="2" charset="0"/>
              </a:rPr>
              <a:t>CARRERA PROFESIONAL</a:t>
            </a:r>
            <a:endParaRPr lang="es-MX" sz="1200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Cuenta con más de 10 años de experiencia en la Administración Pública y en el sector privado, ocupando los siguientes cargos, entre otros:</a:t>
            </a:r>
          </a:p>
          <a:p>
            <a:pPr marL="180975" indent="-18097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Contadora General </a:t>
            </a: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Audio Digital El Puma S.A. de C.V.</a:t>
            </a:r>
          </a:p>
          <a:p>
            <a:pPr marL="180975" indent="-18097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Jefa de Departamento del Área de Asistencia al Contribuyente </a:t>
            </a: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Secretaría de Hacienda y Crédito Público.</a:t>
            </a:r>
          </a:p>
          <a:p>
            <a:pPr marL="180975" indent="-18097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Asesor Fiscal </a:t>
            </a: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Secretaría de Hacienda y Crédito Público.</a:t>
            </a:r>
            <a:endParaRPr lang="es-MX" sz="1400" dirty="0">
              <a:solidFill>
                <a:srgbClr val="660033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endParaRPr lang="es-MX" sz="1600" dirty="0">
              <a:solidFill>
                <a:srgbClr val="660033"/>
              </a:solidFill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9563477" y="57116"/>
            <a:ext cx="6692523" cy="997879"/>
          </a:xfrm>
          <a:prstGeom prst="rect">
            <a:avLst/>
          </a:prstGeom>
          <a:ln>
            <a:noFill/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4955E03-3C15-4736-85FD-C82412CF4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707" y="984478"/>
            <a:ext cx="1280732" cy="1707643"/>
          </a:xfrm>
          <a:prstGeom prst="rect">
            <a:avLst/>
          </a:prstGeom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EB53982A-EB40-4BB4-A6EE-BF98277018D3}"/>
              </a:ext>
            </a:extLst>
          </p:cNvPr>
          <p:cNvSpPr/>
          <p:nvPr/>
        </p:nvSpPr>
        <p:spPr>
          <a:xfrm>
            <a:off x="984008" y="123528"/>
            <a:ext cx="2042561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Montserrat" pitchFamily="2" charset="0"/>
              </a:rPr>
              <a:t>   GUERRERO</a:t>
            </a:r>
            <a:endParaRPr lang="es-MX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59888A52-6F2B-48A4-BF02-19229188341E}"/>
              </a:ext>
            </a:extLst>
          </p:cNvPr>
          <p:cNvSpPr/>
          <p:nvPr/>
        </p:nvSpPr>
        <p:spPr>
          <a:xfrm>
            <a:off x="236944" y="2781474"/>
            <a:ext cx="377899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Mtra. Minerva Nava García</a:t>
            </a: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67</TotalTime>
  <Words>231</Words>
  <Application>Microsoft Office PowerPoint</Application>
  <PresentationFormat>Personalizado</PresentationFormat>
  <Paragraphs>40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Office 2013 - Tema de 2022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Guillermo Jiménez Gómez</cp:lastModifiedBy>
  <cp:revision>19</cp:revision>
  <cp:lastPrinted>2025-05-01T00:58:07Z</cp:lastPrinted>
  <dcterms:created xsi:type="dcterms:W3CDTF">2025-04-24T00:06:49Z</dcterms:created>
  <dcterms:modified xsi:type="dcterms:W3CDTF">2025-06-09T17:59:01Z</dcterms:modified>
</cp:coreProperties>
</file>