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699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750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852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11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027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70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222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960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435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370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43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827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cadena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4356" y="314592"/>
            <a:ext cx="3561525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44356" y="3252478"/>
            <a:ext cx="3561525" cy="313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Formación</a:t>
            </a:r>
          </a:p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Académica</a:t>
            </a:r>
          </a:p>
          <a:p>
            <a:pPr algn="ctr">
              <a:lnSpc>
                <a:spcPct val="150000"/>
              </a:lnSpc>
              <a:defRPr/>
            </a:pPr>
            <a:endParaRPr lang="es-MX" sz="9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Maestría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Administración</a:t>
            </a:r>
          </a:p>
          <a:p>
            <a:pPr marL="182563">
              <a:lnSpc>
                <a:spcPct val="150000"/>
              </a:lnSpc>
              <a:defRPr/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Naval.</a:t>
            </a:r>
          </a:p>
          <a:p>
            <a:pPr>
              <a:lnSpc>
                <a:spcPct val="150000"/>
              </a:lnSpc>
              <a:defRPr/>
            </a:pPr>
            <a:endParaRPr lang="es-MX" sz="800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Especialidad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 en Inteligencia Naval.</a:t>
            </a:r>
          </a:p>
          <a:p>
            <a:pPr>
              <a:lnSpc>
                <a:spcPct val="150000"/>
              </a:lnSpc>
              <a:defRPr/>
            </a:pPr>
            <a:endParaRPr lang="es-MX" sz="7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Ingeniería en Ciencias Navales.</a:t>
            </a:r>
          </a:p>
          <a:p>
            <a:pPr algn="ctr">
              <a:lnSpc>
                <a:spcPct val="115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 </a:t>
            </a:r>
            <a:endParaRPr lang="es-MX" sz="1400" dirty="0">
              <a:solidFill>
                <a:schemeClr val="bg1"/>
              </a:solidFill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44356" y="6295722"/>
            <a:ext cx="3561525" cy="2687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</a:rPr>
              <a:t>Información de Contacto</a:t>
            </a:r>
          </a:p>
          <a:p>
            <a:pPr marL="171450" indent="-171450" algn="just">
              <a:lnSpc>
                <a:spcPct val="150000"/>
              </a:lnSpc>
              <a:buFont typeface="Wingdings 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 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2291536306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771 719 4436 ext. 8410211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</a:t>
            </a:r>
          </a:p>
          <a:p>
            <a:pPr algn="just">
              <a:lnSpc>
                <a:spcPct val="150000"/>
              </a:lnSpc>
            </a:pPr>
            <a:r>
              <a:rPr lang="es-MX" sz="1400" u="sng" dirty="0">
                <a:solidFill>
                  <a:schemeClr val="bg1"/>
                </a:solidFill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scadena@inami.gob.mx</a:t>
            </a:r>
            <a:endParaRPr lang="es-MX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MX" sz="14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3805881" y="641091"/>
            <a:ext cx="12450119" cy="794518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32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  <a:endParaRPr lang="es-MX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Año de ingreso al INM: 2022</a:t>
            </a:r>
            <a:endParaRPr lang="es-MX" sz="1600" b="1" dirty="0">
              <a:solidFill>
                <a:srgbClr val="DEC9A7"/>
              </a:solidFill>
              <a:latin typeface="Montserrat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Wingdings"/>
              <a:buChar char="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Hidalgo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    1/03/2025 a la fecha: 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 Representación.</a:t>
            </a:r>
            <a:endParaRPr lang="es-MX" sz="1600" b="1" dirty="0">
              <a:solidFill>
                <a:srgbClr val="660033"/>
              </a:solidFill>
              <a:latin typeface="Montserrat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Wingdings"/>
              <a:buChar char=""/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Yucatán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    06/01/2024 – 28/02/2025: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 Titular de la Oficina </a:t>
            </a:r>
            <a:r>
              <a:rPr lang="es-MX" sz="1600">
                <a:solidFill>
                  <a:srgbClr val="660033"/>
                </a:solidFill>
                <a:latin typeface="Montserrat" pitchFamily="2" charset="0"/>
              </a:rPr>
              <a:t>de Representación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Sonora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     01/11/2022-05/01/2024: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 Representación.</a:t>
            </a:r>
            <a:endParaRPr lang="es-MX" sz="20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sz="28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  <a:endParaRPr lang="es-MX" sz="16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Cuenta con una trayectoria de más de 30 años de experiencia en la Marina de México, ocupando los siguientes cargos, entre otros:</a:t>
            </a:r>
          </a:p>
          <a:p>
            <a:pPr algn="just">
              <a:lnSpc>
                <a:spcPct val="150000"/>
              </a:lnSpc>
              <a:defRPr/>
            </a:pPr>
            <a:endParaRPr lang="es-MX" sz="1000" b="1" dirty="0">
              <a:solidFill>
                <a:srgbClr val="660033"/>
              </a:solidFill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Subjefe de Sección en el Estado Mayor de la Primera Región Naval;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 de la Escuela de Inteligencia de la Secretaría de Marina;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Jefe de la Sección Segunda de Operación en Veracruz;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Jefe de la Mesa de Inteligencia de Operación Inflexible en Veracruz;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Jefe de la Mesa Central de Inteligencia en Veracruz;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Subinspector Técnico en el Sector Naval en Santa Rosalía, Baja California Sur;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Analista Asesor del Jefe del Estado Mayor Presidencial;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Diversos cargos en Unidades Operativas y Administrativas en la Secretaría de Marina.</a:t>
            </a:r>
            <a:endParaRPr lang="es-MX" dirty="0">
              <a:solidFill>
                <a:srgbClr val="660033"/>
              </a:solidFill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9543237" y="-1"/>
            <a:ext cx="6712764" cy="1000897"/>
          </a:xfrm>
          <a:prstGeom prst="rect">
            <a:avLst/>
          </a:prstGeom>
          <a:ln>
            <a:noFill/>
          </a:ln>
        </p:spPr>
      </p:pic>
      <p:pic>
        <p:nvPicPr>
          <p:cNvPr id="16" name="Picture 2" descr="Y:\SDCO_Zona Sur\SUR\CV TITULARES DE LAS O R\SEMBLANZAS CURRICULARES TOR -JUNIO 2024\FOTOS\YUCATÁN- SERGIO IVAN CADENA LIRA.png">
            <a:extLst>
              <a:ext uri="{FF2B5EF4-FFF2-40B4-BE49-F238E27FC236}">
                <a16:creationId xmlns:a16="http://schemas.microsoft.com/office/drawing/2014/main" id="{0CC67B22-58C8-4A07-A73F-3FA19D8F7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91" y="621226"/>
            <a:ext cx="1601656" cy="190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0878E20D-54EB-4CCF-90C0-05A9CB6155B6}"/>
              </a:ext>
            </a:extLst>
          </p:cNvPr>
          <p:cNvSpPr/>
          <p:nvPr/>
        </p:nvSpPr>
        <p:spPr>
          <a:xfrm>
            <a:off x="693914" y="340966"/>
            <a:ext cx="2395441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</a:t>
            </a:r>
            <a:r>
              <a:rPr lang="es-MX" sz="2400" b="1" dirty="0">
                <a:solidFill>
                  <a:schemeClr val="bg1"/>
                </a:solidFill>
                <a:latin typeface="Montserrat" pitchFamily="2" charset="0"/>
              </a:rPr>
              <a:t>HIDALGO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316B5704-3726-443C-B544-F5500653D23A}"/>
              </a:ext>
            </a:extLst>
          </p:cNvPr>
          <p:cNvSpPr/>
          <p:nvPr/>
        </p:nvSpPr>
        <p:spPr>
          <a:xfrm>
            <a:off x="123568" y="2650487"/>
            <a:ext cx="3682313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Capitán Sergio Iván Cadena Lira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</TotalTime>
  <Words>238</Words>
  <Application>Microsoft Office PowerPoint</Application>
  <PresentationFormat>Personalizado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19</cp:revision>
  <cp:lastPrinted>2025-05-01T00:58:15Z</cp:lastPrinted>
  <dcterms:created xsi:type="dcterms:W3CDTF">2025-04-24T00:06:49Z</dcterms:created>
  <dcterms:modified xsi:type="dcterms:W3CDTF">2025-06-09T18:03:20Z</dcterms:modified>
</cp:coreProperties>
</file>