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599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215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082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001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404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92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94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884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205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248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65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543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vramirezg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50328" y="261026"/>
            <a:ext cx="3765615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25615" y="3405783"/>
            <a:ext cx="3765614" cy="258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Formación Académica</a:t>
            </a:r>
          </a:p>
          <a:p>
            <a:pPr algn="ctr">
              <a:lnSpc>
                <a:spcPct val="150000"/>
              </a:lnSpc>
              <a:defRPr/>
            </a:pPr>
            <a:endParaRPr lang="es-ES" sz="14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Doctorado </a:t>
            </a:r>
            <a:r>
              <a:rPr lang="es-ES" sz="1400" dirty="0">
                <a:solidFill>
                  <a:schemeClr val="bg1"/>
                </a:solidFill>
                <a:latin typeface="Montserrat" pitchFamily="2" charset="0"/>
              </a:rPr>
              <a:t> en Derecho y Ciencias Jurídicas.</a:t>
            </a:r>
            <a:endParaRPr lang="es-ES" sz="800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Maestría</a:t>
            </a:r>
            <a:r>
              <a:rPr lang="es-ES" sz="1400" dirty="0">
                <a:solidFill>
                  <a:schemeClr val="bg1"/>
                </a:solidFill>
                <a:latin typeface="Montserrat" pitchFamily="2" charset="0"/>
              </a:rPr>
              <a:t> en Derecho Administrativo y Fiscal.</a:t>
            </a:r>
            <a:endParaRPr lang="es-ES" sz="800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 Derecho.</a:t>
            </a:r>
          </a:p>
          <a:p>
            <a:pPr algn="ctr">
              <a:lnSpc>
                <a:spcPct val="115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 </a:t>
            </a:r>
            <a:endParaRPr lang="es-MX" sz="1400" dirty="0">
              <a:solidFill>
                <a:schemeClr val="bg1"/>
              </a:solidFill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324473" y="6166524"/>
            <a:ext cx="3765614" cy="2641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Información de Contacto</a:t>
            </a:r>
          </a:p>
          <a:p>
            <a:pPr algn="ctr">
              <a:lnSpc>
                <a:spcPct val="150000"/>
              </a:lnSpc>
              <a:defRPr/>
            </a:pPr>
            <a:endParaRPr lang="es-MX" sz="1400" b="1" dirty="0">
              <a:solidFill>
                <a:schemeClr val="bg1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 2"/>
              </a:rPr>
              <a:t> 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5513581775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3339420290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ext.  8420201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Institucional: 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ivramirezg@inami.gob.mx</a:t>
            </a:r>
            <a:endParaRPr lang="es-MX" sz="14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  <a:p>
            <a:pPr algn="just">
              <a:lnSpc>
                <a:spcPct val="150000"/>
              </a:lnSpc>
            </a:pPr>
            <a:endParaRPr lang="es-MX" sz="14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4065374" y="1011910"/>
            <a:ext cx="12006102" cy="770916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32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  <a:endParaRPr lang="es-MX" sz="1200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Año de ingreso al INM: 2018/2024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Jalisco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16/01/2024 - a la fecha: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Oficina de  Representación.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Dirección General de Control y Verificación Migratoria</a:t>
            </a:r>
          </a:p>
          <a:p>
            <a:pPr marL="182563" indent="-182563"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01/04/2022 – 15/04/2023: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Coordinación de Información e  Investigación Migratoria.</a:t>
            </a:r>
          </a:p>
          <a:p>
            <a:pPr marL="182563" indent="-18256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Dirección General de Administración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16/05/2019 – 31/03/2022: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Dirección General.</a:t>
            </a:r>
          </a:p>
          <a:p>
            <a:pPr marL="182563" indent="-182563"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01/12/2018 - 15/05/2019 –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Directora General Adjunta de la Dirección    General.</a:t>
            </a:r>
          </a:p>
          <a:p>
            <a:pPr marL="182563" indent="-182563" algn="just">
              <a:lnSpc>
                <a:spcPct val="150000"/>
              </a:lnSpc>
            </a:pPr>
            <a:endParaRPr lang="es-MX" sz="1400" dirty="0">
              <a:solidFill>
                <a:srgbClr val="660033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sz="2800" b="1" dirty="0">
                <a:solidFill>
                  <a:srgbClr val="DEC9A7"/>
                </a:solidFill>
                <a:latin typeface="Montserrat" pitchFamily="2" charset="0"/>
              </a:rPr>
              <a:t>CARRERA PROFESIONAL</a:t>
            </a:r>
            <a:endParaRPr lang="es-MX" sz="120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Cuenta con más de 17 años de experiencia en la Administración Pública, ocupando los siguientes cargos, entre otros: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Secretaría de Hacienda y Crédito Público: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Directora de Normatividad.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Consejo de la Judicatura Federal: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Directora de Adquisiciones.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Secretaría de Relaciones Exteriores: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Directora de Adquisiciones  y Contrataciones.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Instituto Politécnico Nacional: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Coordinadora de Gestión/Jefa de Departamento de Recursos Materiales.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Secretaría de Educación Pública: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Directora de Asesoría Legal en Adquisiciones.</a:t>
            </a:r>
            <a:endParaRPr lang="es-MX" sz="1600" b="1" dirty="0">
              <a:solidFill>
                <a:srgbClr val="660033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endParaRPr lang="es-MX" dirty="0">
              <a:solidFill>
                <a:srgbClr val="660033"/>
              </a:solidFill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9334408" y="78730"/>
            <a:ext cx="6921592" cy="1032034"/>
          </a:xfrm>
          <a:prstGeom prst="rect">
            <a:avLst/>
          </a:prstGeom>
          <a:ln>
            <a:noFill/>
          </a:ln>
        </p:spPr>
      </p:pic>
      <p:pic>
        <p:nvPicPr>
          <p:cNvPr id="14" name="Picture 2" descr="W:\SDCO_Zona Sur\SUR\CV TITULARES DE LAS O R\SEMBLANZAS CURRICULARES TOR -JUNIO 2024\FOTOS\JALISCO- CARMEN IVONNE RAMÍREZ GARCÍA.png">
            <a:extLst>
              <a:ext uri="{FF2B5EF4-FFF2-40B4-BE49-F238E27FC236}">
                <a16:creationId xmlns:a16="http://schemas.microsoft.com/office/drawing/2014/main" id="{C2FFE67A-4B8B-4499-9672-986EC2D95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986" y="827004"/>
            <a:ext cx="1494337" cy="165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9B248E14-89C5-4B0B-893A-375DCABE34C8}"/>
              </a:ext>
            </a:extLst>
          </p:cNvPr>
          <p:cNvSpPr/>
          <p:nvPr/>
        </p:nvSpPr>
        <p:spPr>
          <a:xfrm>
            <a:off x="1242528" y="371619"/>
            <a:ext cx="1641796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ontserrat" pitchFamily="2" charset="0"/>
              </a:rPr>
              <a:t> JALISCO</a:t>
            </a:r>
            <a:endParaRPr lang="es-MX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DDF36E6B-60F3-48A2-BA3E-6038C16B6CCF}"/>
              </a:ext>
            </a:extLst>
          </p:cNvPr>
          <p:cNvSpPr/>
          <p:nvPr/>
        </p:nvSpPr>
        <p:spPr>
          <a:xfrm>
            <a:off x="148282" y="2570473"/>
            <a:ext cx="392944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Dra. Carmen Ivonne Ramírez García  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70</TotalTime>
  <Words>211</Words>
  <Application>Microsoft Office PowerPoint</Application>
  <PresentationFormat>Personalizado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20</cp:revision>
  <cp:lastPrinted>2025-05-01T00:58:22Z</cp:lastPrinted>
  <dcterms:created xsi:type="dcterms:W3CDTF">2025-04-24T00:06:49Z</dcterms:created>
  <dcterms:modified xsi:type="dcterms:W3CDTF">2025-06-09T18:10:08Z</dcterms:modified>
</cp:coreProperties>
</file>