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</p:sldIdLst>
  <p:sldSz cx="16256000" cy="9144000"/>
  <p:notesSz cx="7023100" cy="93091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52" d="100"/>
          <a:sy n="52" d="100"/>
        </p:scale>
        <p:origin x="57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032000" y="1496484"/>
            <a:ext cx="12192000" cy="3183467"/>
          </a:xfrm>
        </p:spPr>
        <p:txBody>
          <a:bodyPr anchor="b"/>
          <a:lstStyle>
            <a:lvl1pPr algn="ctr"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32000" y="4802717"/>
            <a:ext cx="12192000" cy="2207683"/>
          </a:xfrm>
        </p:spPr>
        <p:txBody>
          <a:bodyPr/>
          <a:lstStyle>
            <a:lvl1pPr marL="0" indent="0" algn="ctr">
              <a:buNone/>
              <a:defRPr sz="3200"/>
            </a:lvl1pPr>
            <a:lvl2pPr marL="609585" indent="0" algn="ctr">
              <a:buNone/>
              <a:defRPr sz="2667"/>
            </a:lvl2pPr>
            <a:lvl3pPr marL="1219170" indent="0" algn="ctr">
              <a:buNone/>
              <a:defRPr sz="2400"/>
            </a:lvl3pPr>
            <a:lvl4pPr marL="1828754" indent="0" algn="ctr">
              <a:buNone/>
              <a:defRPr sz="2133"/>
            </a:lvl4pPr>
            <a:lvl5pPr marL="2438339" indent="0" algn="ctr">
              <a:buNone/>
              <a:defRPr sz="2133"/>
            </a:lvl5pPr>
            <a:lvl6pPr marL="3047924" indent="0" algn="ctr">
              <a:buNone/>
              <a:defRPr sz="2133"/>
            </a:lvl6pPr>
            <a:lvl7pPr marL="3657509" indent="0" algn="ctr">
              <a:buNone/>
              <a:defRPr sz="2133"/>
            </a:lvl7pPr>
            <a:lvl8pPr marL="4267093" indent="0" algn="ctr">
              <a:buNone/>
              <a:defRPr sz="2133"/>
            </a:lvl8pPr>
            <a:lvl9pPr marL="4876678" indent="0" algn="ctr">
              <a:buNone/>
              <a:defRPr sz="2133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141123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849616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633200" y="486834"/>
            <a:ext cx="3505200" cy="7749117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7600" y="486834"/>
            <a:ext cx="10312400" cy="77491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59774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780846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9133" y="2279652"/>
            <a:ext cx="14020800" cy="3803649"/>
          </a:xfrm>
        </p:spPr>
        <p:txBody>
          <a:bodyPr anchor="b"/>
          <a:lstStyle>
            <a:lvl1pPr>
              <a:defRPr sz="8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9133" y="6119285"/>
            <a:ext cx="14020800" cy="2000249"/>
          </a:xfrm>
        </p:spPr>
        <p:txBody>
          <a:bodyPr/>
          <a:lstStyle>
            <a:lvl1pPr marL="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1pPr>
            <a:lvl2pPr marL="609585" indent="0">
              <a:buNone/>
              <a:defRPr sz="2667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812188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7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0" y="2434167"/>
            <a:ext cx="6908800" cy="5801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4464714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7" y="486834"/>
            <a:ext cx="14020800" cy="176741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9718" y="2241551"/>
            <a:ext cx="6877049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9718" y="3340100"/>
            <a:ext cx="6877049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29600" y="2241551"/>
            <a:ext cx="6910917" cy="1098549"/>
          </a:xfrm>
        </p:spPr>
        <p:txBody>
          <a:bodyPr anchor="b"/>
          <a:lstStyle>
            <a:lvl1pPr marL="0" indent="0">
              <a:buNone/>
              <a:defRPr sz="3200" b="1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29600" y="3340100"/>
            <a:ext cx="6910917" cy="4912784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43179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719264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08196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917" y="1316567"/>
            <a:ext cx="8229600" cy="6498167"/>
          </a:xfrm>
        </p:spPr>
        <p:txBody>
          <a:bodyPr/>
          <a:lstStyle>
            <a:lvl1pPr>
              <a:defRPr sz="4267"/>
            </a:lvl1pPr>
            <a:lvl2pPr>
              <a:defRPr sz="3733"/>
            </a:lvl2pPr>
            <a:lvl3pPr>
              <a:defRPr sz="3200"/>
            </a:lvl3pPr>
            <a:lvl4pPr>
              <a:defRPr sz="2667"/>
            </a:lvl4pPr>
            <a:lvl5pPr>
              <a:defRPr sz="2667"/>
            </a:lvl5pPr>
            <a:lvl6pPr>
              <a:defRPr sz="2667"/>
            </a:lvl6pPr>
            <a:lvl7pPr>
              <a:defRPr sz="2667"/>
            </a:lvl7pPr>
            <a:lvl8pPr>
              <a:defRPr sz="2667"/>
            </a:lvl8pPr>
            <a:lvl9pPr>
              <a:defRPr sz="2667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2673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9718" y="609600"/>
            <a:ext cx="5242983" cy="2133600"/>
          </a:xfrm>
        </p:spPr>
        <p:txBody>
          <a:bodyPr anchor="b"/>
          <a:lstStyle>
            <a:lvl1pPr>
              <a:defRPr sz="426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10917" y="1316567"/>
            <a:ext cx="8229600" cy="6498167"/>
          </a:xfrm>
        </p:spPr>
        <p:txBody>
          <a:bodyPr anchor="t"/>
          <a:lstStyle>
            <a:lvl1pPr marL="0" indent="0">
              <a:buNone/>
              <a:defRPr sz="4267"/>
            </a:lvl1pPr>
            <a:lvl2pPr marL="609585" indent="0">
              <a:buNone/>
              <a:defRPr sz="3733"/>
            </a:lvl2pPr>
            <a:lvl3pPr marL="1219170" indent="0">
              <a:buNone/>
              <a:defRPr sz="3200"/>
            </a:lvl3pPr>
            <a:lvl4pPr marL="1828754" indent="0">
              <a:buNone/>
              <a:defRPr sz="2667"/>
            </a:lvl4pPr>
            <a:lvl5pPr marL="2438339" indent="0">
              <a:buNone/>
              <a:defRPr sz="2667"/>
            </a:lvl5pPr>
            <a:lvl6pPr marL="3047924" indent="0">
              <a:buNone/>
              <a:defRPr sz="2667"/>
            </a:lvl6pPr>
            <a:lvl7pPr marL="3657509" indent="0">
              <a:buNone/>
              <a:defRPr sz="2667"/>
            </a:lvl7pPr>
            <a:lvl8pPr marL="4267093" indent="0">
              <a:buNone/>
              <a:defRPr sz="2667"/>
            </a:lvl8pPr>
            <a:lvl9pPr marL="4876678" indent="0">
              <a:buNone/>
              <a:defRPr sz="26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9718" y="2743200"/>
            <a:ext cx="5242983" cy="5082117"/>
          </a:xfrm>
        </p:spPr>
        <p:txBody>
          <a:bodyPr/>
          <a:lstStyle>
            <a:lvl1pPr marL="0" indent="0">
              <a:buNone/>
              <a:defRPr sz="2133"/>
            </a:lvl1pPr>
            <a:lvl2pPr marL="609585" indent="0">
              <a:buNone/>
              <a:defRPr sz="1867"/>
            </a:lvl2pPr>
            <a:lvl3pPr marL="1219170" indent="0">
              <a:buNone/>
              <a:defRPr sz="1600"/>
            </a:lvl3pPr>
            <a:lvl4pPr marL="1828754" indent="0">
              <a:buNone/>
              <a:defRPr sz="1333"/>
            </a:lvl4pPr>
            <a:lvl5pPr marL="2438339" indent="0">
              <a:buNone/>
              <a:defRPr sz="1333"/>
            </a:lvl5pPr>
            <a:lvl6pPr marL="3047924" indent="0">
              <a:buNone/>
              <a:defRPr sz="1333"/>
            </a:lvl6pPr>
            <a:lvl7pPr marL="3657509" indent="0">
              <a:buNone/>
              <a:defRPr sz="1333"/>
            </a:lvl7pPr>
            <a:lvl8pPr marL="4267093" indent="0">
              <a:buNone/>
              <a:defRPr sz="1333"/>
            </a:lvl8pPr>
            <a:lvl9pPr marL="4876678" indent="0">
              <a:buNone/>
              <a:defRPr sz="133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133478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7600" y="486834"/>
            <a:ext cx="14020800" cy="176741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7600" y="2434167"/>
            <a:ext cx="14020800" cy="5801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76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64CB750-BDA0-4B3C-9407-BAF21E562682}" type="datetimeFigureOut">
              <a:rPr lang="es-MX" smtClean="0"/>
              <a:t>09/06/2025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84800" y="8475134"/>
            <a:ext cx="54864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80800" y="8475134"/>
            <a:ext cx="36576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3FD2E30-DC50-4D4E-BBB1-166CEECB2EF3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409124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1219170" rtl="0" eaLnBrk="1" latinLnBrk="0" hangingPunct="1">
        <a:lnSpc>
          <a:spcPct val="90000"/>
        </a:lnSpc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04792" indent="-304792" algn="l" defTabSz="1219170" rtl="0" eaLnBrk="1" latinLnBrk="0" hangingPunct="1">
        <a:lnSpc>
          <a:spcPct val="90000"/>
        </a:lnSpc>
        <a:spcBef>
          <a:spcPts val="1333"/>
        </a:spcBef>
        <a:buFont typeface="Arial" panose="020B0604020202020204" pitchFamily="34" charset="0"/>
        <a:buChar char="•"/>
        <a:defRPr sz="3733" kern="1200">
          <a:solidFill>
            <a:schemeClr val="tx1"/>
          </a:solidFill>
          <a:latin typeface="+mn-lt"/>
          <a:ea typeface="+mn-ea"/>
          <a:cs typeface="+mn-cs"/>
        </a:defRPr>
      </a:lvl1pPr>
      <a:lvl2pPr marL="91437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lnSpc>
          <a:spcPct val="90000"/>
        </a:lnSpc>
        <a:spcBef>
          <a:spcPts val="667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upo 7">
            <a:extLst>
              <a:ext uri="{FF2B5EF4-FFF2-40B4-BE49-F238E27FC236}">
                <a16:creationId xmlns:a16="http://schemas.microsoft.com/office/drawing/2014/main" id="{D0722D44-FDBC-4129-AFBD-ABF5B06044DA}"/>
              </a:ext>
            </a:extLst>
          </p:cNvPr>
          <p:cNvGrpSpPr/>
          <p:nvPr/>
        </p:nvGrpSpPr>
        <p:grpSpPr>
          <a:xfrm>
            <a:off x="259001" y="299580"/>
            <a:ext cx="3485096" cy="8621948"/>
            <a:chOff x="440430" y="261026"/>
            <a:chExt cx="2381885" cy="8621948"/>
          </a:xfrm>
        </p:grpSpPr>
        <p:pic>
          <p:nvPicPr>
            <p:cNvPr id="4" name="Imagen 3">
              <a:extLst>
                <a:ext uri="{FF2B5EF4-FFF2-40B4-BE49-F238E27FC236}">
                  <a16:creationId xmlns:a16="http://schemas.microsoft.com/office/drawing/2014/main" id="{50120CE6-BCC7-4F9B-8F8B-947245FEDD2E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261026"/>
              <a:ext cx="2381885" cy="4332212"/>
            </a:xfrm>
            <a:prstGeom prst="rect">
              <a:avLst/>
            </a:prstGeom>
          </p:spPr>
        </p:pic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8D408511-F0FC-4365-AA24-3F55CAC94EDA}"/>
                </a:ext>
              </a:extLst>
            </p:cNvPr>
            <p:cNvPicPr/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40430" y="4550762"/>
              <a:ext cx="2381885" cy="4332212"/>
            </a:xfrm>
            <a:prstGeom prst="rect">
              <a:avLst/>
            </a:prstGeom>
          </p:spPr>
        </p:pic>
      </p:grpSp>
      <p:sp>
        <p:nvSpPr>
          <p:cNvPr id="13" name="CuadroTexto 12">
            <a:extLst>
              <a:ext uri="{FF2B5EF4-FFF2-40B4-BE49-F238E27FC236}">
                <a16:creationId xmlns:a16="http://schemas.microsoft.com/office/drawing/2014/main" id="{4C39B6A8-850A-41A7-BC05-141D0CCF0BCC}"/>
              </a:ext>
            </a:extLst>
          </p:cNvPr>
          <p:cNvSpPr txBox="1"/>
          <p:nvPr/>
        </p:nvSpPr>
        <p:spPr>
          <a:xfrm>
            <a:off x="267058" y="4226653"/>
            <a:ext cx="3485095" cy="12920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Formación Académica</a:t>
            </a:r>
          </a:p>
          <a:p>
            <a:pPr algn="ctr">
              <a:lnSpc>
                <a:spcPct val="150000"/>
              </a:lnSpc>
              <a:defRPr/>
            </a:pPr>
            <a:endParaRPr lang="es-MX" sz="1400" b="1" dirty="0">
              <a:solidFill>
                <a:schemeClr val="bg1"/>
              </a:solidFill>
              <a:latin typeface="Montserrat" pitchFamily="2" charset="0"/>
            </a:endParaRPr>
          </a:p>
          <a:p>
            <a:pPr marL="342900" indent="-342900">
              <a:lnSpc>
                <a:spcPct val="150000"/>
              </a:lnSpc>
              <a:buSzPts val="1200"/>
              <a:buFont typeface="Wingdings"/>
              <a:buChar char=""/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Licenciatura</a:t>
            </a: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 en Derecho.</a:t>
            </a:r>
          </a:p>
          <a:p>
            <a:pPr algn="ctr">
              <a:lnSpc>
                <a:spcPct val="115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</a:rPr>
              <a:t> </a:t>
            </a:r>
            <a:endParaRPr lang="es-MX" sz="1400" dirty="0">
              <a:solidFill>
                <a:schemeClr val="bg1"/>
              </a:solidFill>
              <a:latin typeface="Montserrat" pitchFamily="2" charset="0"/>
              <a:ea typeface="Calibri"/>
              <a:cs typeface="Times New Roman"/>
            </a:endParaRP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4DC4B574-C21F-433D-9C03-EC1981764D48}"/>
              </a:ext>
            </a:extLst>
          </p:cNvPr>
          <p:cNvSpPr txBox="1"/>
          <p:nvPr/>
        </p:nvSpPr>
        <p:spPr>
          <a:xfrm>
            <a:off x="519073" y="5917629"/>
            <a:ext cx="3516349" cy="26412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</a:rPr>
              <a:t>Información de Contacto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 2"/>
              </a:rPr>
              <a:t> </a:t>
            </a: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Personal:</a:t>
            </a:r>
          </a:p>
          <a:p>
            <a:pPr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5569917376</a:t>
            </a:r>
          </a:p>
          <a:p>
            <a:pPr marL="171450" indent="-171450" algn="just">
              <a:lnSpc>
                <a:spcPct val="150000"/>
              </a:lnSpc>
              <a:buFont typeface="Wingdings" pitchFamily="2" charset="2"/>
              <a:buChar char="("/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Trabajo:</a:t>
            </a:r>
          </a:p>
          <a:p>
            <a:pPr algn="just">
              <a:lnSpc>
                <a:spcPct val="150000"/>
              </a:lnSpc>
            </a:pPr>
            <a:r>
              <a:rPr lang="es-MX" sz="1400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777 315 7464 ext. 8460222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Institucional:</a:t>
            </a:r>
          </a:p>
          <a:p>
            <a:pPr algn="just">
              <a:lnSpc>
                <a:spcPct val="150000"/>
              </a:lnSpc>
            </a:pPr>
            <a:r>
              <a:rPr lang="es-MX" sz="1400" b="1" dirty="0">
                <a:solidFill>
                  <a:schemeClr val="bg1"/>
                </a:solidFill>
                <a:latin typeface="Montserrat" pitchFamily="2" charset="0"/>
                <a:sym typeface="Wingdings"/>
              </a:rPr>
              <a:t>ncampos@inami.gob.mx</a:t>
            </a:r>
          </a:p>
          <a:p>
            <a:pPr algn="just">
              <a:lnSpc>
                <a:spcPct val="150000"/>
              </a:lnSpc>
            </a:pPr>
            <a:endParaRPr lang="es-MX" sz="1400" b="1" dirty="0">
              <a:solidFill>
                <a:schemeClr val="bg1"/>
              </a:solidFill>
              <a:latin typeface="Montserrat" pitchFamily="2" charset="0"/>
              <a:sym typeface="Wingdings"/>
            </a:endParaRP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03AE3FB-BBBB-4780-BEA0-348ED633AEF9}"/>
              </a:ext>
            </a:extLst>
          </p:cNvPr>
          <p:cNvSpPr txBox="1"/>
          <p:nvPr/>
        </p:nvSpPr>
        <p:spPr>
          <a:xfrm>
            <a:off x="3943344" y="882211"/>
            <a:ext cx="11793583" cy="7980903"/>
          </a:xfrm>
          <a:prstGeom prst="rect">
            <a:avLst/>
          </a:prstGeom>
          <a:noFill/>
          <a:effectLst>
            <a:glow rad="228600">
              <a:schemeClr val="accent1">
                <a:satMod val="175000"/>
                <a:alpha val="40000"/>
              </a:schemeClr>
            </a:glow>
          </a:effectLst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s-MX" sz="3600" b="1" dirty="0">
                <a:solidFill>
                  <a:srgbClr val="DEC9A7"/>
                </a:solidFill>
                <a:latin typeface="Montserrat" pitchFamily="2" charset="0"/>
              </a:rPr>
              <a:t>TRAYECTORIA INM</a:t>
            </a:r>
            <a:endParaRPr lang="es-MX" sz="24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  <a:defRPr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Año de ingreso al INM: 2019.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Oficina de Representación en el Estado de Morelos.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16/03/2025-a la fecha: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Titular de Oficina de Representación.</a:t>
            </a:r>
          </a:p>
          <a:p>
            <a:pPr marL="171450" indent="-17145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Dirección General de Coordinación de Oficinas de Representación. 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01/01/2024-28/02/2025: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Directora de Supervisión y Evaluación Regional.</a:t>
            </a:r>
          </a:p>
          <a:p>
            <a:pPr algn="just"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     01/11/2019-31/12/2023:</a:t>
            </a: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  Subdirectora de Supervisión.</a:t>
            </a:r>
          </a:p>
          <a:p>
            <a:pPr algn="just">
              <a:lnSpc>
                <a:spcPct val="150000"/>
              </a:lnSpc>
              <a:defRPr/>
            </a:pPr>
            <a:endParaRPr lang="es-MX" sz="1600" dirty="0">
              <a:solidFill>
                <a:srgbClr val="660033"/>
              </a:solidFill>
              <a:latin typeface="Montserrat" pitchFamily="2" charset="0"/>
            </a:endParaRPr>
          </a:p>
          <a:p>
            <a:pPr algn="just">
              <a:lnSpc>
                <a:spcPct val="150000"/>
              </a:lnSpc>
              <a:defRPr/>
            </a:pPr>
            <a:r>
              <a:rPr lang="es-MX" sz="3200" b="1" dirty="0">
                <a:solidFill>
                  <a:srgbClr val="DEC9A7"/>
                </a:solidFill>
                <a:latin typeface="Montserrat" pitchFamily="2" charset="0"/>
              </a:rPr>
              <a:t>CARRERA PROFESIONAL</a:t>
            </a:r>
            <a:endParaRPr lang="es-MX" sz="1600" b="1" dirty="0">
              <a:solidFill>
                <a:srgbClr val="DEC9A7"/>
              </a:solidFill>
              <a:latin typeface="Montserrat" pitchFamily="2" charset="0"/>
            </a:endParaRPr>
          </a:p>
          <a:p>
            <a:pPr>
              <a:lnSpc>
                <a:spcPct val="150000"/>
              </a:lnSpc>
            </a:pP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Cuenta con una trayectoria de más de 18 años de experiencia en el sector público, ocupando entre otros cargos, los siguientes:</a:t>
            </a:r>
            <a:endParaRPr lang="es-MX" sz="1600" dirty="0">
              <a:solidFill>
                <a:srgbClr val="660033"/>
              </a:solidFill>
              <a:latin typeface="Montserrat" pitchFamily="2" charset="0"/>
            </a:endParaRP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de Asistencia Técnica de la Secretaria General. </a:t>
            </a: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Instituto Politécnico Nacional.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de Gobierno y Subdirectora de Mercados y Comercio en Vía Publica. </a:t>
            </a: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Alcaldía Miguel Hidalgo.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Jefa del Área de Concertación de Apoyos Económicos. </a:t>
            </a: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Centro de Incubación de Empresas de Base Tecnológica.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General Adjunta de Ordenamiento de la Propiedad Rural. </a:t>
            </a: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Secretaria de la Reforma Agraria SEDATU.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Directora de Expropiaciones. </a:t>
            </a: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Secretaria de la Reforma Agraria SEDATU.</a:t>
            </a:r>
          </a:p>
          <a:p>
            <a:pPr marL="171450" indent="-171450" algn="just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lang="es-MX" sz="1600" dirty="0">
                <a:solidFill>
                  <a:srgbClr val="660033"/>
                </a:solidFill>
                <a:latin typeface="Montserrat" pitchFamily="2" charset="0"/>
              </a:rPr>
              <a:t>Diputada Federal de Mayoría. </a:t>
            </a:r>
            <a:r>
              <a:rPr lang="es-MX" sz="1600" b="1" dirty="0">
                <a:solidFill>
                  <a:srgbClr val="660033"/>
                </a:solidFill>
                <a:latin typeface="Montserrat" pitchFamily="2" charset="0"/>
              </a:rPr>
              <a:t>H. Congreso de la Unión.</a:t>
            </a:r>
          </a:p>
          <a:p>
            <a:pPr algn="just">
              <a:lnSpc>
                <a:spcPct val="150000"/>
              </a:lnSpc>
              <a:defRPr/>
            </a:pPr>
            <a:r>
              <a:rPr lang="es-MX" sz="2000" dirty="0">
                <a:solidFill>
                  <a:srgbClr val="660033"/>
                </a:solidFill>
                <a:latin typeface="Montserrat" pitchFamily="2" charset="0"/>
              </a:rPr>
              <a:t> </a:t>
            </a:r>
          </a:p>
        </p:txBody>
      </p:sp>
      <p:pic>
        <p:nvPicPr>
          <p:cNvPr id="21" name="0 Imagen">
            <a:extLst>
              <a:ext uri="{FF2B5EF4-FFF2-40B4-BE49-F238E27FC236}">
                <a16:creationId xmlns:a16="http://schemas.microsoft.com/office/drawing/2014/main" id="{4482D245-332C-4A06-9EC6-A0156C6C73D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783" r="39266"/>
          <a:stretch/>
        </p:blipFill>
        <p:spPr>
          <a:xfrm>
            <a:off x="10602393" y="39928"/>
            <a:ext cx="5653608" cy="842973"/>
          </a:xfrm>
          <a:prstGeom prst="rect">
            <a:avLst/>
          </a:prstGeom>
          <a:ln>
            <a:noFill/>
          </a:ln>
        </p:spPr>
      </p:pic>
      <p:pic>
        <p:nvPicPr>
          <p:cNvPr id="14" name="Imagen 13">
            <a:extLst>
              <a:ext uri="{FF2B5EF4-FFF2-40B4-BE49-F238E27FC236}">
                <a16:creationId xmlns:a16="http://schemas.microsoft.com/office/drawing/2014/main" id="{2837B4FB-8C00-422F-8D1C-FD589B93869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7423" y="1114274"/>
            <a:ext cx="1507439" cy="1803773"/>
          </a:xfrm>
          <a:prstGeom prst="rect">
            <a:avLst/>
          </a:prstGeom>
        </p:spPr>
      </p:pic>
      <p:sp>
        <p:nvSpPr>
          <p:cNvPr id="15" name="8 Rectángulo">
            <a:extLst>
              <a:ext uri="{FF2B5EF4-FFF2-40B4-BE49-F238E27FC236}">
                <a16:creationId xmlns:a16="http://schemas.microsoft.com/office/drawing/2014/main" id="{EE1326C0-06C7-443B-ACC7-D94474A332A8}"/>
              </a:ext>
            </a:extLst>
          </p:cNvPr>
          <p:cNvSpPr/>
          <p:nvPr/>
        </p:nvSpPr>
        <p:spPr>
          <a:xfrm>
            <a:off x="1047913" y="421237"/>
            <a:ext cx="1866461" cy="461665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r>
              <a:rPr lang="es-MX" sz="2400" b="1" dirty="0">
                <a:solidFill>
                  <a:schemeClr val="bg1"/>
                </a:solidFill>
                <a:latin typeface="Montserrat" pitchFamily="2" charset="0"/>
              </a:rPr>
              <a:t>MORELOS</a:t>
            </a:r>
            <a:endParaRPr lang="es-MX" sz="2400" dirty="0">
              <a:solidFill>
                <a:schemeClr val="bg1"/>
              </a:solidFill>
              <a:latin typeface="Montserrat" pitchFamily="2" charset="0"/>
            </a:endParaRPr>
          </a:p>
        </p:txBody>
      </p:sp>
      <p:sp>
        <p:nvSpPr>
          <p:cNvPr id="19" name="10 Rectángulo">
            <a:extLst>
              <a:ext uri="{FF2B5EF4-FFF2-40B4-BE49-F238E27FC236}">
                <a16:creationId xmlns:a16="http://schemas.microsoft.com/office/drawing/2014/main" id="{728806EA-565D-44D4-9DBF-0DF805DD1E0D}"/>
              </a:ext>
            </a:extLst>
          </p:cNvPr>
          <p:cNvSpPr/>
          <p:nvPr/>
        </p:nvSpPr>
        <p:spPr>
          <a:xfrm>
            <a:off x="267058" y="3280710"/>
            <a:ext cx="3428173" cy="369332"/>
          </a:xfrm>
          <a:prstGeom prst="rect">
            <a:avLst/>
          </a:prstGeom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s-MX" b="1" dirty="0">
                <a:solidFill>
                  <a:schemeClr val="bg1"/>
                </a:solidFill>
                <a:latin typeface="Montserrat" pitchFamily="2" charset="0"/>
              </a:rPr>
              <a:t>Lic. Nelly Campos Quiroz</a:t>
            </a:r>
            <a:endParaRPr lang="es-MX" dirty="0">
              <a:solidFill>
                <a:schemeClr val="bg1"/>
              </a:solidFill>
              <a:latin typeface="Montserrat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656104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Tema de 2022">
  <a:themeElements>
    <a:clrScheme name="Office 2013 - Tema de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Tema de 2022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Tema de 2022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71</TotalTime>
  <Words>208</Words>
  <Application>Microsoft Office PowerPoint</Application>
  <PresentationFormat>Personalizado</PresentationFormat>
  <Paragraphs>30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Montserrat</vt:lpstr>
      <vt:lpstr>Wingdings</vt:lpstr>
      <vt:lpstr>Office 2013 - Tema de 2022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Jimenez Hernandez, Diego Emilio</dc:creator>
  <cp:lastModifiedBy>Guillermo Jiménez Gómez</cp:lastModifiedBy>
  <cp:revision>22</cp:revision>
  <cp:lastPrinted>2025-05-01T00:58:38Z</cp:lastPrinted>
  <dcterms:created xsi:type="dcterms:W3CDTF">2025-04-24T00:06:49Z</dcterms:created>
  <dcterms:modified xsi:type="dcterms:W3CDTF">2025-06-09T18:15:33Z</dcterms:modified>
</cp:coreProperties>
</file>