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57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88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49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7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1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63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0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28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24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73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7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30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andujan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84861" y="320893"/>
            <a:ext cx="3201789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4862" y="3924598"/>
            <a:ext cx="3201788" cy="1302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algn="just">
              <a:lnSpc>
                <a:spcPct val="150000"/>
              </a:lnSpc>
            </a:pPr>
            <a:endParaRPr lang="es-ES" sz="12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 Derecho. </a:t>
            </a:r>
            <a:endParaRPr lang="es-MX" sz="14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6454" y="5850653"/>
            <a:ext cx="3077839" cy="296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Contacto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9621822938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019515020004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8490201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smandujano@inami.gob.mx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477051" y="1317583"/>
            <a:ext cx="12121978" cy="609333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32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Cuenta con una trayectoria de 12 años de experiencia en el Instituto Nacional de Migración, ocupando los siguientes puestos:</a:t>
            </a:r>
          </a:p>
          <a:p>
            <a:pPr algn="just">
              <a:lnSpc>
                <a:spcPct val="150000"/>
              </a:lnSpc>
            </a:pP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2012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 en el Estado de Oaxaca</a:t>
            </a:r>
          </a:p>
          <a:p>
            <a:pPr marL="177800" indent="-177800"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16/06/2023 -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7800" indent="-17780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Chiapas</a:t>
            </a:r>
          </a:p>
          <a:p>
            <a:pPr marL="177800" indent="-177800"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16/04/2022 – 16/10/2022: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Sub Representante Federal Zona Sur.</a:t>
            </a:r>
          </a:p>
          <a:p>
            <a:pPr marL="177800" indent="-177800" algn="just">
              <a:lnSpc>
                <a:spcPct val="150000"/>
              </a:lnSpc>
              <a:defRPr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16/10/2021 – 15/04/2022: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Subdirectora de Regulación Migratoria.</a:t>
            </a:r>
          </a:p>
          <a:p>
            <a:pPr marL="177800" indent="-177800"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12/07/2018 – 15/10/2021: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Sub Representante Local en Boca </a:t>
            </a:r>
            <a:r>
              <a:rPr lang="es-MX" dirty="0" err="1">
                <a:solidFill>
                  <a:srgbClr val="660033"/>
                </a:solidFill>
                <a:latin typeface="Montserrat" pitchFamily="2" charset="0"/>
              </a:rPr>
              <a:t>Lacantum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.</a:t>
            </a:r>
            <a:endParaRPr lang="es-MX" b="1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16/10/2011 – 11/07/2018: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Agente Federal de Migración  “B”.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711437" y="81682"/>
            <a:ext cx="6544563" cy="1012098"/>
          </a:xfrm>
          <a:prstGeom prst="rect">
            <a:avLst/>
          </a:prstGeom>
          <a:ln>
            <a:noFill/>
          </a:ln>
        </p:spPr>
      </p:pic>
      <p:pic>
        <p:nvPicPr>
          <p:cNvPr id="16" name="0 Imagen">
            <a:extLst>
              <a:ext uri="{FF2B5EF4-FFF2-40B4-BE49-F238E27FC236}">
                <a16:creationId xmlns:a16="http://schemas.microsoft.com/office/drawing/2014/main" id="{86DC3A7D-FC04-47B5-9D39-7A62FF56949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707" y="1093780"/>
            <a:ext cx="1478498" cy="1582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D5CCEBD-5DC7-40B5-97A7-B5D88137013E}"/>
              </a:ext>
            </a:extLst>
          </p:cNvPr>
          <p:cNvSpPr/>
          <p:nvPr/>
        </p:nvSpPr>
        <p:spPr>
          <a:xfrm>
            <a:off x="567920" y="505317"/>
            <a:ext cx="217528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ontserrat" pitchFamily="2" charset="0"/>
              </a:rPr>
              <a:t>      OAXACA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A89C49A4-B9F0-48E9-8A4C-1A9626B1A0CF}"/>
              </a:ext>
            </a:extLst>
          </p:cNvPr>
          <p:cNvSpPr/>
          <p:nvPr/>
        </p:nvSpPr>
        <p:spPr>
          <a:xfrm>
            <a:off x="184860" y="2971625"/>
            <a:ext cx="320178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Lcda. Selene Mandujano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Figueroa</a:t>
            </a: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</TotalTime>
  <Words>142</Words>
  <Application>Microsoft Office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25</cp:revision>
  <cp:lastPrinted>2025-05-01T00:58:58Z</cp:lastPrinted>
  <dcterms:created xsi:type="dcterms:W3CDTF">2025-04-24T00:06:49Z</dcterms:created>
  <dcterms:modified xsi:type="dcterms:W3CDTF">2025-06-09T18:21:28Z</dcterms:modified>
</cp:coreProperties>
</file>