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56000" cy="9144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194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774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967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118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305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908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242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328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144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115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0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87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323835" y="261026"/>
            <a:ext cx="3478774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323835" y="2951345"/>
            <a:ext cx="3509970" cy="4200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Formación </a:t>
            </a:r>
          </a:p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Académica</a:t>
            </a:r>
            <a:endParaRPr lang="es-MX" sz="12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Licenciatura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 Antropología Social.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Diplomado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</a:t>
            </a: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Cultura: Teoría, Metodología y Responsabilidad Social.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Licenciatura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 Derecho.</a:t>
            </a:r>
            <a:endParaRPr lang="es-MX" sz="14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Especialidad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 Derecho Migratorio.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Maestría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 Juicios Orales.</a:t>
            </a:r>
          </a:p>
          <a:p>
            <a:pPr>
              <a:lnSpc>
                <a:spcPct val="150000"/>
              </a:lnSpc>
              <a:defRPr/>
            </a:pPr>
            <a:endParaRPr lang="es-MX" sz="1400" b="1" dirty="0">
              <a:solidFill>
                <a:schemeClr val="bg1"/>
              </a:solidFill>
              <a:latin typeface="Montserrat" pitchFamily="2" charset="0"/>
            </a:endParaRPr>
          </a:p>
          <a:p>
            <a:pPr algn="ctr">
              <a:lnSpc>
                <a:spcPct val="115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 </a:t>
            </a:r>
            <a:endParaRPr lang="es-MX" sz="1400" dirty="0">
              <a:solidFill>
                <a:schemeClr val="bg1"/>
              </a:solidFill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354963" y="6639191"/>
            <a:ext cx="3509970" cy="2318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Información de </a:t>
            </a:r>
          </a:p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Contacto</a:t>
            </a:r>
            <a:endParaRPr lang="es-MX" sz="1200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44 2680 5256 </a:t>
            </a:r>
            <a:r>
              <a:rPr lang="es-ES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ext. 8520200</a:t>
            </a:r>
            <a:endParaRPr lang="es-MX" sz="1400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*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 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diperez@inami.gob.mx</a:t>
            </a:r>
          </a:p>
          <a:p>
            <a:pPr algn="just">
              <a:lnSpc>
                <a:spcPct val="150000"/>
              </a:lnSpc>
            </a:pPr>
            <a:endParaRPr lang="es-MX" sz="1400" b="1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3864933" y="1085701"/>
            <a:ext cx="11788346" cy="724223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36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  <a:endParaRPr lang="es-MX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Año de ingreso al INM: 2020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Querétaro.</a:t>
            </a:r>
          </a:p>
          <a:p>
            <a:pPr marL="180975" indent="-180975"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01/02/2025 - a la fecha: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Dirección General del Centro de Evaluación y Control de Confianza.</a:t>
            </a: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16/01/2023 – 31/01/2025: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Directora de Sistemas Seguridad de la Información y Administración.</a:t>
            </a:r>
          </a:p>
          <a:p>
            <a:pPr marL="180975" indent="-18097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Dirección General de Control y Verificación Migratoria.</a:t>
            </a: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01/06/2021 – 15/01/2023: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Subdirectora de Operación de Estaciones Migratorias en la Dirección de Estaciones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      Migratorias.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rgbClr val="660033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s-MX" sz="3200" b="1" dirty="0">
                <a:solidFill>
                  <a:srgbClr val="DEC9A7"/>
                </a:solidFill>
                <a:latin typeface="Montserrat" pitchFamily="2" charset="0"/>
              </a:rPr>
              <a:t>CARRERA PROFESIONAL</a:t>
            </a:r>
            <a:endParaRPr lang="es-MX" sz="2800" b="1" dirty="0">
              <a:solidFill>
                <a:srgbClr val="DEC9A7"/>
              </a:solidFill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Conferencia Nacional del Sistema Penitenciario en Prevención y Readaptación Social: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Jefa de Departamento;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Dirección General de Políticas Publicas y Vinculación Interinstitucional en el Órgano Administrativo Desconcentrado Prevención y Readaptación Social: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Jefa de Departamento;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Secretaria del Bienestar: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Servidor de la Nación.</a:t>
            </a:r>
          </a:p>
          <a:p>
            <a:pPr>
              <a:lnSpc>
                <a:spcPct val="150000"/>
              </a:lnSpc>
              <a:defRPr/>
            </a:pPr>
            <a:endParaRPr lang="es-MX" sz="2000" dirty="0">
              <a:solidFill>
                <a:srgbClr val="660033"/>
              </a:solidFill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9238609" y="39383"/>
            <a:ext cx="7017392" cy="1046318"/>
          </a:xfrm>
          <a:prstGeom prst="rect">
            <a:avLst/>
          </a:prstGeom>
          <a:ln>
            <a:noFill/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621D4EE-77D1-4C83-8702-760069EE0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219" y="802459"/>
            <a:ext cx="1373481" cy="1406182"/>
          </a:xfrm>
          <a:prstGeom prst="rect">
            <a:avLst/>
          </a:prstGeom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A148C447-B42D-4368-856B-B069BEA03DB9}"/>
              </a:ext>
            </a:extLst>
          </p:cNvPr>
          <p:cNvSpPr/>
          <p:nvPr/>
        </p:nvSpPr>
        <p:spPr>
          <a:xfrm>
            <a:off x="823608" y="332625"/>
            <a:ext cx="23954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QUERÉTARO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17A3ECA8-04AD-4F3D-A4DB-EBBCE5258073}"/>
              </a:ext>
            </a:extLst>
          </p:cNvPr>
          <p:cNvSpPr/>
          <p:nvPr/>
        </p:nvSpPr>
        <p:spPr>
          <a:xfrm>
            <a:off x="323835" y="2331851"/>
            <a:ext cx="326654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Lic. Dalia Ivette Pérez Aguilar       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82</TotalTime>
  <Words>192</Words>
  <Application>Microsoft Office PowerPoint</Application>
  <PresentationFormat>Personalizado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Office 2013 - Tema de 2022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Guillermo Jiménez Gómez</cp:lastModifiedBy>
  <cp:revision>29</cp:revision>
  <cp:lastPrinted>2025-05-01T00:59:11Z</cp:lastPrinted>
  <dcterms:created xsi:type="dcterms:W3CDTF">2025-04-24T00:06:49Z</dcterms:created>
  <dcterms:modified xsi:type="dcterms:W3CDTF">2025-06-09T18:30:20Z</dcterms:modified>
</cp:coreProperties>
</file>