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2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7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31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88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81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8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77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45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14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93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932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26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bandal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13647" y="358506"/>
            <a:ext cx="3691088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45724" y="3985421"/>
            <a:ext cx="3691088" cy="2164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0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en  Seguridad Nacional.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Ingeniería en Ciencias Navales.</a:t>
            </a:r>
          </a:p>
          <a:p>
            <a:pPr algn="ctr">
              <a:lnSpc>
                <a:spcPct val="150000"/>
              </a:lnSpc>
              <a:defRPr/>
            </a:pP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5724" y="6480184"/>
            <a:ext cx="3724188" cy="231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5537172468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9988813560</a:t>
            </a:r>
          </a:p>
          <a:p>
            <a:pPr algn="just">
              <a:lnSpc>
                <a:spcPct val="150000"/>
              </a:lnSpc>
            </a:pPr>
            <a:r>
              <a:rPr lang="es-ES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8530100</a:t>
            </a:r>
            <a:endParaRPr lang="es-MX" sz="14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cbandala@inami.gob.mx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964917" y="1206369"/>
            <a:ext cx="12008287" cy="743729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2021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Quintana Roo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16/01/2023 -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Nayarit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 01/08/2021 – 15/01/2023: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algn="just">
              <a:lnSpc>
                <a:spcPct val="150000"/>
              </a:lnSpc>
            </a:pPr>
            <a:endParaRPr lang="es-MX" sz="1200" dirty="0">
              <a:solidFill>
                <a:srgbClr val="660033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20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40 años de experiencia en la Marina de México,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Oficial y Capitán Embarcado de diversas Unidades de Buques de Guerra;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Banco de Pruebas de Motores de Propulsión;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Superintendente de Reparaciones Navales en el Astillero de Marina </a:t>
            </a:r>
            <a:r>
              <a:rPr lang="es-MX" sz="1600" dirty="0" err="1">
                <a:solidFill>
                  <a:srgbClr val="660033"/>
                </a:solidFill>
                <a:latin typeface="Montserrat" pitchFamily="2" charset="0"/>
              </a:rPr>
              <a:t>N°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3 Coatzacoalcos, Veracruz;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Sección del Estado Mayor General de la Armada de México;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Grupo de Comando;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Comandante de Mando Naval;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Inspector de Mando;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Jefe de Estado Mayor de Mandos Superiores en Jefe.</a:t>
            </a:r>
          </a:p>
          <a:p>
            <a:pPr>
              <a:lnSpc>
                <a:spcPct val="150000"/>
              </a:lnSpc>
              <a:defRPr/>
            </a:pP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10161673" y="52436"/>
            <a:ext cx="6094328" cy="908686"/>
          </a:xfrm>
          <a:prstGeom prst="rect">
            <a:avLst/>
          </a:prstGeom>
          <a:ln>
            <a:noFill/>
          </a:ln>
        </p:spPr>
      </p:pic>
      <p:pic>
        <p:nvPicPr>
          <p:cNvPr id="14" name="Picture 3" descr="W:\SDCO_Zona Sur\SUR\CV TITULARES DE LAS O R\SEMBLANZAS CURRICULARES TOR -JUNIO 2024\FOTOS\QUINTANA ROO-  CARLOS MANUEL BANDALA GONZÁLEZ.jpg">
            <a:extLst>
              <a:ext uri="{FF2B5EF4-FFF2-40B4-BE49-F238E27FC236}">
                <a16:creationId xmlns:a16="http://schemas.microsoft.com/office/drawing/2014/main" id="{E973C8D6-79E1-45BD-A396-3069072D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25" y="1126380"/>
            <a:ext cx="1337994" cy="147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CA0960C1-CBC8-42DE-A39F-C7AFAE1649A0}"/>
              </a:ext>
            </a:extLst>
          </p:cNvPr>
          <p:cNvSpPr/>
          <p:nvPr/>
        </p:nvSpPr>
        <p:spPr>
          <a:xfrm>
            <a:off x="728201" y="561012"/>
            <a:ext cx="239544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Montserrat" pitchFamily="2" charset="0"/>
              </a:rPr>
              <a:t>QUINTANA ROO</a:t>
            </a:r>
            <a:endParaRPr lang="es-MX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7D2DC68C-8767-4411-A2C0-3B90EC3D9793}"/>
              </a:ext>
            </a:extLst>
          </p:cNvPr>
          <p:cNvSpPr/>
          <p:nvPr/>
        </p:nvSpPr>
        <p:spPr>
          <a:xfrm>
            <a:off x="174102" y="2687699"/>
            <a:ext cx="3471690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Almirante </a:t>
            </a:r>
          </a:p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Carlos Manuel Bandala González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198</Words>
  <Application>Microsoft Office PowerPoint</Application>
  <PresentationFormat>Personalizado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29</cp:revision>
  <cp:lastPrinted>2025-05-01T00:59:19Z</cp:lastPrinted>
  <dcterms:created xsi:type="dcterms:W3CDTF">2025-04-24T00:06:49Z</dcterms:created>
  <dcterms:modified xsi:type="dcterms:W3CDTF">2025-06-09T18:33:38Z</dcterms:modified>
</cp:coreProperties>
</file>