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51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6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1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3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1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11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2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02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1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80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341922" y="308364"/>
            <a:ext cx="4105469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341922" y="4134743"/>
            <a:ext cx="4105470" cy="167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Ingeniería en Ciencias Navales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41922" y="6029495"/>
            <a:ext cx="4105469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Contacto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5526724336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9621282271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 8270442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rgonzalez@inami.gob.mx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447391" y="253577"/>
            <a:ext cx="11808609" cy="868904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1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Veracruz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01/10/2024 a la fecha: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  <a:endParaRPr lang="es-MX" sz="1400" b="1" dirty="0">
              <a:solidFill>
                <a:srgbClr val="660033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Chiapas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16/05/2023 – 30/09/2024: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Tabasco</a:t>
            </a: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16/01/2023 – 15/05/2023: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 Quintana Roo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16/03/2022 – 15/01/2023: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Veracruz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01/06/2021 – 15/03/2022: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 Campeche</a:t>
            </a: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18/07/2019 – 31/05/2021: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>
              <a:lnSpc>
                <a:spcPct val="150000"/>
              </a:lnSpc>
              <a:defRPr/>
            </a:pP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05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40 años de experiencia en la Marina de México,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Oficial de Propulsión;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Oficial de Faenas;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Jefe de Máquinas;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Comandante de diferentes Unidades de Superficie;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Comandante de Sección y de Brigada;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Agregado Naval de la Embajada de México en Roma, Italia;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Jefe Administrativo de la Quinta Región Naval en Quintana Roo.</a:t>
            </a: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957599" y="0"/>
            <a:ext cx="6298401" cy="939114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D:\Users\jlozano\Desktop\CHIAPAS -ROBERTO GONZALEZ LOPEZ.jpeg">
            <a:extLst>
              <a:ext uri="{FF2B5EF4-FFF2-40B4-BE49-F238E27FC236}">
                <a16:creationId xmlns:a16="http://schemas.microsoft.com/office/drawing/2014/main" id="{E27EBFCE-9324-449F-8A32-3A334659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43" y="1365564"/>
            <a:ext cx="1402573" cy="15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4A80E2A-2F92-4771-9AC0-499AA734CF32}"/>
              </a:ext>
            </a:extLst>
          </p:cNvPr>
          <p:cNvSpPr/>
          <p:nvPr/>
        </p:nvSpPr>
        <p:spPr>
          <a:xfrm>
            <a:off x="1326271" y="680887"/>
            <a:ext cx="198323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ontserrat" pitchFamily="2" charset="0"/>
              </a:rPr>
              <a:t>VERACRUZ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513FCD81-183E-4EDF-BB49-C1F0588A5AE5}"/>
              </a:ext>
            </a:extLst>
          </p:cNvPr>
          <p:cNvSpPr/>
          <p:nvPr/>
        </p:nvSpPr>
        <p:spPr>
          <a:xfrm>
            <a:off x="498414" y="3109027"/>
            <a:ext cx="3792483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Vicealmirante Roberto González López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</TotalTime>
  <Words>243</Words>
  <Application>Microsoft Office PowerPoint</Application>
  <PresentationFormat>Personalizado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37</cp:revision>
  <cp:lastPrinted>2025-05-01T01:00:06Z</cp:lastPrinted>
  <dcterms:created xsi:type="dcterms:W3CDTF">2025-04-24T00:06:49Z</dcterms:created>
  <dcterms:modified xsi:type="dcterms:W3CDTF">2025-06-09T18:54:59Z</dcterms:modified>
</cp:coreProperties>
</file>