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66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182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32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25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13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474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704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22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08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332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204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199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artin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11494" y="261026"/>
            <a:ext cx="4105469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11493" y="3351126"/>
            <a:ext cx="4105469" cy="257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>
              <a:lnSpc>
                <a:spcPct val="150000"/>
              </a:lnSpc>
              <a:defRPr/>
            </a:pP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ES" sz="1400" dirty="0">
                <a:solidFill>
                  <a:schemeClr val="bg1"/>
                </a:solidFill>
                <a:latin typeface="Montserrat" pitchFamily="2" charset="0"/>
              </a:rPr>
              <a:t> en Seguridad Nacional.</a:t>
            </a:r>
            <a:endParaRPr lang="es-ES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 Derecho.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Ciencias de la Comunicación.</a:t>
            </a: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8565" y="6210239"/>
            <a:ext cx="4068395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 panose="05020102010507070707" pitchFamily="18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5561666669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999 925 6388 ext. 8670201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smartinez@inami.gob.mx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354031" y="817521"/>
            <a:ext cx="11833321" cy="789895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6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2023</a:t>
            </a: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Yucatán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1/03/2025 -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Representación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Hidalgo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16/05/2024 – 28/02/2025: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Quintana Roo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01/02/2023 - 15/05/2024: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 Representante Federal en Playa del  Carmen.</a:t>
            </a:r>
            <a:endParaRPr lang="es-MX" sz="1600" b="1" dirty="0">
              <a:solidFill>
                <a:srgbClr val="660033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13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Gobierno del Estado de Quintana Roo: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Giras del Ejecutivo Estatal en Zona Norte/Subdirector de Giras y Eventos;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Procuraduría General de la República: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Coordinación Interinstitucional/Secretario Particular del Titular  de la Coordinación de Planeación, Desarrollo e Innovación Institucional;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Poder Judicial: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de Políticas de Seguridad y Normativa/Subdirector de Control Logístico en Mecanismos de Seguridad;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Desarrollo Social: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Subdirector de Planeación Estratégica.</a:t>
            </a: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602393" y="46213"/>
            <a:ext cx="5653608" cy="842973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HIDALGO- SERGIO A MARTINEZ C. ARROYO.png">
            <a:extLst>
              <a:ext uri="{FF2B5EF4-FFF2-40B4-BE49-F238E27FC236}">
                <a16:creationId xmlns:a16="http://schemas.microsoft.com/office/drawing/2014/main" id="{A0774E83-EAFD-4855-AF71-5102F4363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621" y="981540"/>
            <a:ext cx="1050865" cy="135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1E54A1A0-E84A-4F6C-BA15-780781F6A4B8}"/>
              </a:ext>
            </a:extLst>
          </p:cNvPr>
          <p:cNvSpPr/>
          <p:nvPr/>
        </p:nvSpPr>
        <p:spPr>
          <a:xfrm>
            <a:off x="1199962" y="427522"/>
            <a:ext cx="3201789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Montserrat" pitchFamily="2" charset="0"/>
              </a:rPr>
              <a:t>  YUCATÁN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3CB8732C-1B52-452F-8345-AFE159039EC3}"/>
              </a:ext>
            </a:extLst>
          </p:cNvPr>
          <p:cNvSpPr/>
          <p:nvPr/>
        </p:nvSpPr>
        <p:spPr>
          <a:xfrm>
            <a:off x="211492" y="2517270"/>
            <a:ext cx="4105469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Mtro. Sergio A. Martínez C. Arroyo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</TotalTime>
  <Words>227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39</cp:revision>
  <cp:lastPrinted>2025-05-01T01:00:14Z</cp:lastPrinted>
  <dcterms:created xsi:type="dcterms:W3CDTF">2025-04-24T00:06:49Z</dcterms:created>
  <dcterms:modified xsi:type="dcterms:W3CDTF">2025-06-09T18:57:45Z</dcterms:modified>
</cp:coreProperties>
</file>