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0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5371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330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006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733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139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8227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294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4978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5256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202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27.05.2025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701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pereztejada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434090" y="140467"/>
            <a:ext cx="3223510" cy="8863065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453934" y="4075908"/>
            <a:ext cx="3203666" cy="1602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Maestría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Política Criminal.</a:t>
            </a:r>
          </a:p>
          <a:p>
            <a:pPr>
              <a:lnSpc>
                <a:spcPct val="150000"/>
              </a:lnSpc>
              <a:buSzPts val="1200"/>
              <a:defRPr/>
            </a:pP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en Derecho.</a:t>
            </a:r>
            <a:endParaRPr lang="es-MX" sz="1100" b="1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F0A93E4-FC55-4998-9911-DA48A0772D09}"/>
              </a:ext>
            </a:extLst>
          </p:cNvPr>
          <p:cNvSpPr txBox="1"/>
          <p:nvPr/>
        </p:nvSpPr>
        <p:spPr>
          <a:xfrm>
            <a:off x="537607" y="6064319"/>
            <a:ext cx="3203665" cy="2584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5551920362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6646366017  ext. 8210 218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</a:t>
            </a:r>
          </a:p>
          <a:p>
            <a:pPr>
              <a:lnSpc>
                <a:spcPct val="115000"/>
              </a:lnSpc>
              <a:defRPr/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jpalau@inami.gob.mx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3741272" y="948185"/>
            <a:ext cx="11957275" cy="7822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17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sz="8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Año de ingreso al INM: 2019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Baja California.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01/10/2024 - a la fecha: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Dirección General de Control y Verificación Migratoria.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16/02/2023 – 30/09/2024: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Director de Estaciones Migratorias.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Veracruz.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16/03/2022 – 15/01/2023: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Director de la Estación Migratoria.</a:t>
            </a:r>
            <a:endParaRPr lang="es-MX" sz="14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Dirección General del Centro de Control y Confianza.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16/10/2021 – 15/03/2022: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Director de Investigación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    Socioeconómica.</a:t>
            </a:r>
          </a:p>
          <a:p>
            <a:pPr marL="182563" indent="-182563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Chiapas.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16/02/2021 – 15/10/2021: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Director de la Estación Migratoria.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Oficina de Representación en la Ciudad de México.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16/03/2020 – 15/02/2021: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Director de  la Estación Migratoria.</a:t>
            </a:r>
            <a:endParaRPr lang="es-MX" sz="1400" b="1" dirty="0">
              <a:solidFill>
                <a:srgbClr val="660033"/>
              </a:solidFill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     01/10/2019 – 15/03/2020: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 Subdirector de Servicios Operativos y    Atención al Migrante y Subdirector de Enlace Administrativo en   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sz="1400">
                <a:solidFill>
                  <a:srgbClr val="660033"/>
                </a:solidFill>
                <a:latin typeface="Montserrat" pitchFamily="2" charset="0"/>
              </a:rPr>
              <a:t>     la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Estación Migratoria.</a:t>
            </a:r>
          </a:p>
          <a:p>
            <a:pPr marL="182563" indent="-182563" algn="just">
              <a:lnSpc>
                <a:spcPct val="150000"/>
              </a:lnSpc>
            </a:pPr>
            <a:endParaRPr lang="es-MX" sz="6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s-MX" sz="17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Secretaría de Seguridad y Protección Ciudadana. Órgano Administrativo Desconcentrado de Prevención y Readaptación Social: </a:t>
            </a:r>
            <a:r>
              <a:rPr lang="es-MX" sz="1400" dirty="0">
                <a:solidFill>
                  <a:srgbClr val="660033"/>
                </a:solidFill>
                <a:latin typeface="Montserrat" pitchFamily="2" charset="0"/>
              </a:rPr>
              <a:t>Subdirector de Enlace Administrativo;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sz="1400" b="1" dirty="0">
                <a:solidFill>
                  <a:srgbClr val="660033"/>
                </a:solidFill>
                <a:latin typeface="Montserrat" pitchFamily="2" charset="0"/>
              </a:rPr>
              <a:t>Gobierno del Distrito Federal. Secretaría de Transporte y Vialidad. Dirección de Licencias y Control Vehicular.</a:t>
            </a:r>
            <a:endParaRPr lang="es-MX" sz="1400" b="1" dirty="0">
              <a:solidFill>
                <a:srgbClr val="DEC9A7"/>
              </a:solidFill>
              <a:latin typeface="Montserrat" pitchFamily="2" charset="0"/>
            </a:endParaRPr>
          </a:p>
          <a:p>
            <a:pPr marL="182563" indent="-182563" algn="just">
              <a:lnSpc>
                <a:spcPct val="150000"/>
              </a:lnSpc>
            </a:pPr>
            <a:endParaRPr lang="es-MX" sz="1000" dirty="0">
              <a:solidFill>
                <a:srgbClr val="660033"/>
              </a:solidFill>
              <a:latin typeface="Montserrat" pitchFamily="2" charset="0"/>
            </a:endParaRP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9667515" y="112497"/>
            <a:ext cx="6359379" cy="948206"/>
          </a:xfrm>
          <a:prstGeom prst="rect">
            <a:avLst/>
          </a:prstGeom>
          <a:ln>
            <a:noFill/>
          </a:ln>
        </p:spPr>
      </p:pic>
      <p:pic>
        <p:nvPicPr>
          <p:cNvPr id="14" name="12 Imagen">
            <a:extLst>
              <a:ext uri="{FF2B5EF4-FFF2-40B4-BE49-F238E27FC236}">
                <a16:creationId xmlns:a16="http://schemas.microsoft.com/office/drawing/2014/main" id="{344D2D69-FEE9-4DC4-A0D2-9C6C398BE1B2}"/>
              </a:ext>
            </a:extLst>
          </p:cNvPr>
          <p:cNvPicPr/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32" b="6330"/>
          <a:stretch/>
        </p:blipFill>
        <p:spPr bwMode="auto">
          <a:xfrm>
            <a:off x="1290918" y="723362"/>
            <a:ext cx="1559858" cy="183015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10 Rectángulo">
            <a:extLst>
              <a:ext uri="{FF2B5EF4-FFF2-40B4-BE49-F238E27FC236}">
                <a16:creationId xmlns:a16="http://schemas.microsoft.com/office/drawing/2014/main" id="{F370BA7B-BAF1-409C-B71B-2865416ED492}"/>
              </a:ext>
            </a:extLst>
          </p:cNvPr>
          <p:cNvSpPr/>
          <p:nvPr/>
        </p:nvSpPr>
        <p:spPr>
          <a:xfrm>
            <a:off x="453933" y="2894567"/>
            <a:ext cx="3223509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MTRO. JORGE ALEJANDRO PALAU HERNÁNDEZ</a:t>
            </a:r>
            <a:endParaRPr lang="es-MX" sz="1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8" name="8 Rectángulo">
            <a:extLst>
              <a:ext uri="{FF2B5EF4-FFF2-40B4-BE49-F238E27FC236}">
                <a16:creationId xmlns:a16="http://schemas.microsoft.com/office/drawing/2014/main" id="{E1C6AEFD-9D7A-49F0-A0C2-54AEFE3FA799}"/>
              </a:ext>
            </a:extLst>
          </p:cNvPr>
          <p:cNvSpPr/>
          <p:nvPr/>
        </p:nvSpPr>
        <p:spPr>
          <a:xfrm>
            <a:off x="1055648" y="292188"/>
            <a:ext cx="2167581" cy="338554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s-MX" sz="1600" b="1" dirty="0">
                <a:solidFill>
                  <a:schemeClr val="bg1"/>
                </a:solidFill>
                <a:latin typeface="Montserrat" pitchFamily="2" charset="0"/>
              </a:rPr>
              <a:t>BAJA CALIFORNIA</a:t>
            </a:r>
            <a:endParaRPr lang="es-MX" sz="16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</TotalTime>
  <Words>237</Words>
  <Application>Microsoft Office PowerPoint</Application>
  <PresentationFormat>Personalizado</PresentationFormat>
  <Paragraphs>38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10</cp:revision>
  <cp:lastPrinted>2025-04-24T17:04:51Z</cp:lastPrinted>
  <dcterms:created xsi:type="dcterms:W3CDTF">2025-04-24T00:06:49Z</dcterms:created>
  <dcterms:modified xsi:type="dcterms:W3CDTF">2025-05-27T16:53:58Z</dcterms:modified>
</cp:coreProperties>
</file>