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80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3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19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30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4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46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4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014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31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06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4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lca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010" y="311937"/>
            <a:ext cx="339399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92835" y="3430786"/>
            <a:ext cx="3097430" cy="2779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Especialidad 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en Administración de Recursos Materiales.</a:t>
            </a:r>
          </a:p>
          <a:p>
            <a:pPr>
              <a:lnSpc>
                <a:spcPct val="150000"/>
              </a:lnSpc>
              <a:defRPr/>
            </a:pPr>
            <a:endParaRPr lang="es-MX" sz="7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 en Contaduría.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s-MX" sz="6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 en  Administración Militar.</a:t>
            </a:r>
          </a:p>
          <a:p>
            <a:pPr>
              <a:lnSpc>
                <a:spcPct val="150000"/>
              </a:lnSpc>
              <a:defRPr/>
            </a:pPr>
            <a:endParaRPr lang="es-MX" sz="7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  <a:endParaRPr lang="es-MX" sz="1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514864" y="6546645"/>
            <a:ext cx="2916195" cy="199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5540900332 </a:t>
            </a:r>
            <a:br>
              <a:rPr lang="es-MX" sz="1200" dirty="0">
                <a:solidFill>
                  <a:schemeClr val="bg1"/>
                </a:solidFill>
              </a:rPr>
            </a:b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9818160369  ext.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8250222</a:t>
            </a:r>
            <a:endParaRPr lang="es-MX" sz="12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</a:t>
            </a:r>
          </a:p>
          <a:p>
            <a:pPr>
              <a:lnSpc>
                <a:spcPct val="115000"/>
              </a:lnSpc>
              <a:defRPr/>
            </a:pPr>
            <a:r>
              <a:rPr lang="es-MX" sz="1200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palcala@inami.gob.mx</a:t>
            </a:r>
            <a:endParaRPr lang="es-MX" sz="12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711150" y="511296"/>
            <a:ext cx="12389704" cy="840678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Campeche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16/01/2024 -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Guerrero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01/10/21 – 15/01/2024: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Chihuahua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 16/10/2019 – 30/09/2021: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</a:pPr>
            <a:endParaRPr lang="es-MX" sz="12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40 años de experiencia en el sector de la Fuerza Aérea y Armada,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la Subsección Administrativa;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Gerente de Pago a Pensionados;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de Fondos de Ahorro y de Trabajo;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Administración;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la Sección de Personal;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Regional del Servicio de Abastecimiento;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la Subsección Logística del Centro de Mando y Control del Sistema de Vigilancia Aérea;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la Segunda Sección de Inteligencia.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397726" y="0"/>
            <a:ext cx="6858274" cy="1022593"/>
          </a:xfrm>
          <a:prstGeom prst="rect">
            <a:avLst/>
          </a:prstGeom>
          <a:ln>
            <a:noFill/>
          </a:ln>
        </p:spPr>
      </p:pic>
      <p:grpSp>
        <p:nvGrpSpPr>
          <p:cNvPr id="16" name="11 Grupo">
            <a:extLst>
              <a:ext uri="{FF2B5EF4-FFF2-40B4-BE49-F238E27FC236}">
                <a16:creationId xmlns:a16="http://schemas.microsoft.com/office/drawing/2014/main" id="{14631A82-45D7-4A44-AF30-F9905C7BBDFD}"/>
              </a:ext>
            </a:extLst>
          </p:cNvPr>
          <p:cNvGrpSpPr/>
          <p:nvPr/>
        </p:nvGrpSpPr>
        <p:grpSpPr>
          <a:xfrm>
            <a:off x="428365" y="394629"/>
            <a:ext cx="3097430" cy="2911446"/>
            <a:chOff x="-543251" y="-1761088"/>
            <a:chExt cx="3097430" cy="2911446"/>
          </a:xfrm>
        </p:grpSpPr>
        <p:sp>
          <p:nvSpPr>
            <p:cNvPr id="18" name="8 Rectángulo">
              <a:extLst>
                <a:ext uri="{FF2B5EF4-FFF2-40B4-BE49-F238E27FC236}">
                  <a16:creationId xmlns:a16="http://schemas.microsoft.com/office/drawing/2014/main" id="{53B3E047-3F19-4990-A0CF-99F19B92BF1E}"/>
                </a:ext>
              </a:extLst>
            </p:cNvPr>
            <p:cNvSpPr/>
            <p:nvPr/>
          </p:nvSpPr>
          <p:spPr>
            <a:xfrm>
              <a:off x="98086" y="-1761088"/>
              <a:ext cx="1587294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latin typeface="Montserrat" pitchFamily="2" charset="0"/>
                </a:rPr>
                <a:t>CAMPECHE</a:t>
              </a:r>
              <a:endParaRPr lang="es-MX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6" name="10 Rectángulo">
              <a:extLst>
                <a:ext uri="{FF2B5EF4-FFF2-40B4-BE49-F238E27FC236}">
                  <a16:creationId xmlns:a16="http://schemas.microsoft.com/office/drawing/2014/main" id="{7854A014-A8F2-4466-9DEC-B53DA94CF1D5}"/>
                </a:ext>
              </a:extLst>
            </p:cNvPr>
            <p:cNvSpPr/>
            <p:nvPr/>
          </p:nvSpPr>
          <p:spPr>
            <a:xfrm>
              <a:off x="-543251" y="504027"/>
              <a:ext cx="3097430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Montserrat" pitchFamily="2" charset="0"/>
                </a:rPr>
                <a:t>General Pedro Alberto </a:t>
              </a:r>
            </a:p>
            <a:p>
              <a:pPr algn="ctr"/>
              <a:r>
                <a:rPr lang="es-MX" b="1" dirty="0">
                  <a:solidFill>
                    <a:schemeClr val="bg1"/>
                  </a:solidFill>
                  <a:latin typeface="Montserrat" pitchFamily="2" charset="0"/>
                </a:rPr>
                <a:t>Alcalá López</a:t>
              </a:r>
              <a:endParaRPr lang="es-MX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pic>
        <p:nvPicPr>
          <p:cNvPr id="27" name="Picture 2" descr="Y:\SDCO_Zona Sur\SUR\CV TITULARES DE LAS O R\SEMBLANZAS CURRICULARES TOR -JUNIO 2024\FOTOS\CAMPECHE- PEDRO ALBERTO ALCALÁ LÓPEZ.jpg">
            <a:extLst>
              <a:ext uri="{FF2B5EF4-FFF2-40B4-BE49-F238E27FC236}">
                <a16:creationId xmlns:a16="http://schemas.microsoft.com/office/drawing/2014/main" id="{4080CB60-D8A5-4712-9886-9F35CFA26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1" t="-1" r="16289" b="3409"/>
          <a:stretch/>
        </p:blipFill>
        <p:spPr bwMode="auto">
          <a:xfrm>
            <a:off x="1263639" y="820282"/>
            <a:ext cx="1177733" cy="167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214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10</cp:revision>
  <cp:lastPrinted>2025-04-24T17:10:16Z</cp:lastPrinted>
  <dcterms:created xsi:type="dcterms:W3CDTF">2025-04-24T00:06:49Z</dcterms:created>
  <dcterms:modified xsi:type="dcterms:W3CDTF">2025-06-09T17:31:50Z</dcterms:modified>
</cp:coreProperties>
</file>