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56000" cy="9144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349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488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21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422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95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682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70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645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292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974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124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43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lonso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372637" y="299580"/>
            <a:ext cx="2889547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438366" y="3496775"/>
            <a:ext cx="2663179" cy="1348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Formación Académica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Licenciatura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 Ciencias Políticas y Administración Pública</a:t>
            </a:r>
            <a:endParaRPr lang="es-MX" sz="14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487794" y="5200078"/>
            <a:ext cx="2663179" cy="1994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Información de Contacto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 2"/>
              </a:rPr>
              <a:t> </a:t>
            </a: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Personal: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5554030674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25810100 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("/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ext. 32052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*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Institucional: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malonso@inami.gob.mx</a:t>
            </a: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 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3266127" y="791645"/>
            <a:ext cx="12928087" cy="796820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36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</a:pPr>
            <a:endParaRPr lang="es-MX" sz="1200" b="1" dirty="0">
              <a:solidFill>
                <a:srgbClr val="DEC9A7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Año de ingreso al INM: 2019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Oficina de Representación en la Ciudad de México</a:t>
            </a: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06/06/2023 - a la fecha: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Titular de la Oficina de  Representación.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Dirección General de Regulación y Archivo Migratorio</a:t>
            </a:r>
          </a:p>
          <a:p>
            <a:pPr marL="182563" indent="-182563" algn="just">
              <a:lnSpc>
                <a:spcPct val="150000"/>
              </a:lnSpc>
            </a:pPr>
            <a:r>
              <a:rPr lang="es-MX" sz="1600" b="1" dirty="0">
                <a:solidFill>
                  <a:srgbClr val="DEC9A7"/>
                </a:solidFill>
                <a:latin typeface="Montserrat" pitchFamily="2" charset="0"/>
              </a:rPr>
              <a:t>     </a:t>
            </a: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01/08/2019 – 05/06/2023: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Directora de Atención y Difusión  Migratoria.</a:t>
            </a:r>
          </a:p>
          <a:p>
            <a:pPr algn="just">
              <a:lnSpc>
                <a:spcPct val="150000"/>
              </a:lnSpc>
            </a:pPr>
            <a:endParaRPr lang="es-MX" sz="1600" b="1" dirty="0">
              <a:solidFill>
                <a:srgbClr val="DEC9A7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endParaRPr lang="es-MX" sz="1100" b="1" dirty="0">
              <a:solidFill>
                <a:srgbClr val="DEC9A7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s-MX" sz="3600" b="1" dirty="0">
                <a:solidFill>
                  <a:srgbClr val="DEC9A7"/>
                </a:solidFill>
                <a:latin typeface="Montserrat" pitchFamily="2" charset="0"/>
              </a:rPr>
              <a:t>CARRERA PROFESIONAL</a:t>
            </a:r>
          </a:p>
          <a:p>
            <a:pPr>
              <a:lnSpc>
                <a:spcPct val="150000"/>
              </a:lnSpc>
            </a:pPr>
            <a:endParaRPr lang="es-MX" sz="800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Cuenta con una amplia experiencia de más de 30 años en la Administración Pública, ocupando los siguientes cargos, entre otros: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Órgano Administrativo Desconcentrado Prevención y Readaptación Social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: Directora Administrativa PRS;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Cámara de Diputados: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Consultora Parlamentaria;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Delegación Tlalpan, Ciudad de México: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Directora General de Desarrollo Económico;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Secretaría de Desarrollo Económico, Ciudad de México: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Directora General del Fideicomiso Fondo para el Desarrollo Social de la Ciudad de México (FONDESO);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Secretaría de Transporte y Vialidad, Ciudad de México: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Directora Técnica de la Dirección General del Servicio de Transporte Público Individual de Pasajeros.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9421963" y="6856"/>
            <a:ext cx="6837980" cy="1019567"/>
          </a:xfrm>
          <a:prstGeom prst="rect">
            <a:avLst/>
          </a:prstGeom>
          <a:ln>
            <a:noFill/>
          </a:ln>
        </p:spPr>
      </p:pic>
      <p:pic>
        <p:nvPicPr>
          <p:cNvPr id="14" name="Picture 2" descr="W:\SDCO_Zona Sur\SUR\CV TITULARES DE LAS O R\SEMBLANZAS CURRICULARES TOR -JUNIO 2024\FOTOS\CDMX -MONICARAMÓN ALONSO.jpg">
            <a:extLst>
              <a:ext uri="{FF2B5EF4-FFF2-40B4-BE49-F238E27FC236}">
                <a16:creationId xmlns:a16="http://schemas.microsoft.com/office/drawing/2014/main" id="{DC36C556-F65A-4B3D-964B-8FF89E0B5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550" y="1365690"/>
            <a:ext cx="1168426" cy="121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11 Grupo">
            <a:extLst>
              <a:ext uri="{FF2B5EF4-FFF2-40B4-BE49-F238E27FC236}">
                <a16:creationId xmlns:a16="http://schemas.microsoft.com/office/drawing/2014/main" id="{89B80883-9276-42EC-83C7-9F0A562429A4}"/>
              </a:ext>
            </a:extLst>
          </p:cNvPr>
          <p:cNvGrpSpPr/>
          <p:nvPr/>
        </p:nvGrpSpPr>
        <p:grpSpPr>
          <a:xfrm>
            <a:off x="691486" y="552297"/>
            <a:ext cx="2069771" cy="2811102"/>
            <a:chOff x="-1405374" y="2755628"/>
            <a:chExt cx="2069771" cy="2811102"/>
          </a:xfrm>
        </p:grpSpPr>
        <p:sp>
          <p:nvSpPr>
            <p:cNvPr id="19" name="8 Rectángulo">
              <a:extLst>
                <a:ext uri="{FF2B5EF4-FFF2-40B4-BE49-F238E27FC236}">
                  <a16:creationId xmlns:a16="http://schemas.microsoft.com/office/drawing/2014/main" id="{8BCF3C3C-9DBC-489C-B684-C4B8EAECA627}"/>
                </a:ext>
              </a:extLst>
            </p:cNvPr>
            <p:cNvSpPr/>
            <p:nvPr/>
          </p:nvSpPr>
          <p:spPr>
            <a:xfrm>
              <a:off x="-1405374" y="2755628"/>
              <a:ext cx="2066554" cy="70788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sz="2000" b="1" dirty="0">
                  <a:solidFill>
                    <a:schemeClr val="bg1"/>
                  </a:solidFill>
                  <a:latin typeface="Montserrat" pitchFamily="2" charset="0"/>
                </a:rPr>
                <a:t>CIUDAD DE MÉXICO</a:t>
              </a:r>
              <a:endParaRPr lang="es-MX" sz="2000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  <p:sp>
          <p:nvSpPr>
            <p:cNvPr id="23" name="10 Rectángulo">
              <a:extLst>
                <a:ext uri="{FF2B5EF4-FFF2-40B4-BE49-F238E27FC236}">
                  <a16:creationId xmlns:a16="http://schemas.microsoft.com/office/drawing/2014/main" id="{891262EE-23D9-406C-85CB-C7837E19B142}"/>
                </a:ext>
              </a:extLst>
            </p:cNvPr>
            <p:cNvSpPr/>
            <p:nvPr/>
          </p:nvSpPr>
          <p:spPr>
            <a:xfrm>
              <a:off x="-1368403" y="4920399"/>
              <a:ext cx="2032800" cy="6463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s-ES" b="1" dirty="0">
                  <a:solidFill>
                    <a:schemeClr val="bg1"/>
                  </a:solidFill>
                  <a:latin typeface="Montserrat" pitchFamily="2" charset="0"/>
                </a:rPr>
                <a:t>Lic. Mónica Ramón Alonso</a:t>
              </a:r>
              <a:endParaRPr lang="es-MX" dirty="0">
                <a:solidFill>
                  <a:schemeClr val="bg1"/>
                </a:solidFill>
                <a:latin typeface="Montserra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64</TotalTime>
  <Words>197</Words>
  <Application>Microsoft Office PowerPoint</Application>
  <PresentationFormat>Personalizado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Office 2013 - Tema de 2022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Guillermo Jiménez Gómez</cp:lastModifiedBy>
  <cp:revision>15</cp:revision>
  <cp:lastPrinted>2025-05-01T00:56:20Z</cp:lastPrinted>
  <dcterms:created xsi:type="dcterms:W3CDTF">2025-04-24T00:06:49Z</dcterms:created>
  <dcterms:modified xsi:type="dcterms:W3CDTF">2025-06-09T17:34:45Z</dcterms:modified>
</cp:coreProperties>
</file>