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674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151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839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15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351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01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699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791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727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95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380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478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86043" y="261026"/>
            <a:ext cx="3458054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73686" y="3406055"/>
            <a:ext cx="3544551" cy="1199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Formación Académica</a:t>
            </a:r>
          </a:p>
          <a:p>
            <a:pPr algn="ctr">
              <a:lnSpc>
                <a:spcPct val="150000"/>
              </a:lnSpc>
              <a:defRPr/>
            </a:pPr>
            <a:endParaRPr lang="es-MX" sz="16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600" dirty="0">
                <a:solidFill>
                  <a:schemeClr val="bg1"/>
                </a:solidFill>
                <a:latin typeface="Montserrat" pitchFamily="2" charset="0"/>
              </a:rPr>
              <a:t>en Derecho.</a:t>
            </a:r>
            <a:r>
              <a:rPr lang="es-MX" sz="1100" dirty="0">
                <a:solidFill>
                  <a:schemeClr val="bg1"/>
                </a:solidFill>
                <a:latin typeface="Montserrat" pitchFamily="2" charset="0"/>
              </a:rPr>
              <a:t> </a:t>
            </a:r>
            <a:endParaRPr lang="es-MX" sz="1100" dirty="0">
              <a:solidFill>
                <a:schemeClr val="bg1"/>
              </a:solidFill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98400" y="5143982"/>
            <a:ext cx="3470411" cy="3092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algn="ctr">
              <a:lnSpc>
                <a:spcPct val="150000"/>
              </a:lnSpc>
              <a:defRPr/>
            </a:pPr>
            <a:endParaRPr lang="es-MX" sz="16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Wingdings 2"/>
              <a:buChar char="("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 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(626) 106 3228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16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65 6611 7520 ext.8290200</a:t>
            </a:r>
            <a:endParaRPr lang="es-MX" sz="16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Institucional: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zcarrasco@inami.gob.mx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3744097" y="1019681"/>
            <a:ext cx="12032577" cy="733983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2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</a:pPr>
            <a:endParaRPr lang="es-MX" sz="32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Año de ingreso al INM: 2010</a:t>
            </a:r>
          </a:p>
          <a:p>
            <a:pPr>
              <a:lnSpc>
                <a:spcPct val="150000"/>
              </a:lnSpc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Cuenta con una trayectoria de 14 años de experiencia en el Instituto Nacional de Migración, ocupando los siguientes cargos:</a:t>
            </a:r>
          </a:p>
          <a:p>
            <a:pPr>
              <a:lnSpc>
                <a:spcPct val="150000"/>
              </a:lnSpc>
            </a:pPr>
            <a:endParaRPr lang="es-MX" b="1" dirty="0">
              <a:solidFill>
                <a:srgbClr val="660033"/>
              </a:solidFill>
              <a:latin typeface="Montserrat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/>
              <a:buChar char=""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Chihuahua.</a:t>
            </a: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    01/02/2025 – a la fecha: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Titular de la Oficina de </a:t>
            </a:r>
          </a:p>
          <a:p>
            <a:pPr algn="just">
              <a:lnSpc>
                <a:spcPct val="150000"/>
              </a:lnSpc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         Representación.</a:t>
            </a: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    01/03/2024 – 31/01/2025: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Representante Local en</a:t>
            </a:r>
          </a:p>
          <a:p>
            <a:pPr algn="just">
              <a:lnSpc>
                <a:spcPct val="150000"/>
              </a:lnSpc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         Chihuahua.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"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Encargada de la Subrepresentación Local en Ojinaga.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    01/06/2017–29/02/2024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: Subdirectora de Área.</a:t>
            </a:r>
          </a:p>
          <a:p>
            <a:pPr algn="just">
              <a:lnSpc>
                <a:spcPct val="150000"/>
              </a:lnSpc>
              <a:defRPr/>
            </a:pPr>
            <a:endParaRPr lang="es-MX" b="1" dirty="0">
              <a:solidFill>
                <a:srgbClr val="660033"/>
              </a:solidFill>
              <a:latin typeface="Montserrat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/>
              <a:buChar char=""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Agente Federal de Migración.</a:t>
            </a:r>
          </a:p>
          <a:p>
            <a:pPr algn="just">
              <a:lnSpc>
                <a:spcPct val="150000"/>
              </a:lnSpc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         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01/10/2010-31/05/2017.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9480601" y="0"/>
            <a:ext cx="6775399" cy="1010236"/>
          </a:xfrm>
          <a:prstGeom prst="rect">
            <a:avLst/>
          </a:prstGeom>
          <a:ln>
            <a:noFill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12E66B4-669A-47CC-9809-68AD2D282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481" y="806285"/>
            <a:ext cx="1380298" cy="1699550"/>
          </a:xfrm>
          <a:prstGeom prst="rect">
            <a:avLst/>
          </a:prstGeom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7AF9461F-B613-44A2-8862-9C45F33E1DB6}"/>
              </a:ext>
            </a:extLst>
          </p:cNvPr>
          <p:cNvSpPr/>
          <p:nvPr/>
        </p:nvSpPr>
        <p:spPr>
          <a:xfrm>
            <a:off x="805702" y="330947"/>
            <a:ext cx="2283487" cy="47533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Montserrat" pitchFamily="2" charset="0"/>
              </a:rPr>
              <a:t>CHIHUAHUA</a:t>
            </a:r>
            <a:endParaRPr lang="es-MX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B6469A67-E4A5-4CF4-B473-6A0208EE8B5C}"/>
              </a:ext>
            </a:extLst>
          </p:cNvPr>
          <p:cNvSpPr/>
          <p:nvPr/>
        </p:nvSpPr>
        <p:spPr>
          <a:xfrm>
            <a:off x="466969" y="2566856"/>
            <a:ext cx="2727322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Montserrat" pitchFamily="2" charset="0"/>
              </a:rPr>
              <a:t>ZAIRA CARASCO FLORES</a:t>
            </a:r>
            <a:endParaRPr lang="es-MX" sz="20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</TotalTime>
  <Words>125</Words>
  <Application>Microsoft Office PowerPoint</Application>
  <PresentationFormat>Personalizado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13</cp:revision>
  <cp:lastPrinted>2025-05-01T00:56:36Z</cp:lastPrinted>
  <dcterms:created xsi:type="dcterms:W3CDTF">2025-04-24T00:06:49Z</dcterms:created>
  <dcterms:modified xsi:type="dcterms:W3CDTF">2025-06-09T17:41:24Z</dcterms:modified>
</cp:coreProperties>
</file>