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31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379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04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957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642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27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283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823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860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61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000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24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guardiol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603296" y="299580"/>
            <a:ext cx="307223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603296" y="3274075"/>
            <a:ext cx="3243204" cy="1750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</a:rPr>
              <a:t> en Derecho.</a:t>
            </a:r>
          </a:p>
          <a:p>
            <a:pPr algn="ctr">
              <a:lnSpc>
                <a:spcPct val="115000"/>
              </a:lnSpc>
            </a:pPr>
            <a:endParaRPr lang="es-MX" sz="11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607455" y="5452204"/>
            <a:ext cx="3243204" cy="2635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ctr">
              <a:lnSpc>
                <a:spcPct val="150000"/>
              </a:lnSpc>
              <a:defRPr/>
            </a:pPr>
            <a:endParaRPr lang="es-MX" sz="16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8441735004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8444164177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8330201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sguardiola@inami.gob.mx</a:t>
            </a:r>
            <a:endParaRPr lang="es-MX" sz="16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785490" y="1026154"/>
            <a:ext cx="12135828" cy="7709162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una trayectoria de 12 años de experiencia en el Instituto Nacional de Migración, ocupando los siguientes puestos:</a:t>
            </a: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2012/2018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Coahuila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16/01/2023 -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01/04/2021 – 15/01/2023: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Sub Representante Federal.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01/08/2019 – 31/03/2021: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Subdirectora de Regulación y Archivo Migratorio.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31/07/2018 – 31/07/2019: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Jefa de Departamento de Regulación Migratoria.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16/05/2012 – 01/08/2014: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Jefa de Departamento de Verificación Migratoria y Encargada de la Estación Migratoria en Saltillo.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>
              <a:lnSpc>
                <a:spcPct val="150000"/>
              </a:lnSpc>
            </a:pP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Fiscalía General del Estado de Coahuila: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Agente del Ministerio Público de la Dirección General de Contraloría y Visitaduría.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LEGIT: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Servicios Jurídicos y Asistencia Legal a Particulares.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563007" y="-1"/>
            <a:ext cx="6692993" cy="997949"/>
          </a:xfrm>
          <a:prstGeom prst="rect">
            <a:avLst/>
          </a:prstGeom>
          <a:ln>
            <a:noFill/>
          </a:ln>
        </p:spPr>
      </p:pic>
      <p:pic>
        <p:nvPicPr>
          <p:cNvPr id="16" name="Picture 2" descr="W:\SDCO_Zona Sur\SUR\CV TITULARES DE LAS O R\SEMBLANZAS CURRICULARES TOR -JUNIO 2024\FOTOS\COAHUILA -SONIA LETICIA GUARDIOLA ALEMAN.jpg">
            <a:extLst>
              <a:ext uri="{FF2B5EF4-FFF2-40B4-BE49-F238E27FC236}">
                <a16:creationId xmlns:a16="http://schemas.microsoft.com/office/drawing/2014/main" id="{E44B9038-633F-4648-B2F0-21919984D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573" y="997949"/>
            <a:ext cx="1247974" cy="116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945AB7FD-9860-4472-B4B6-5B06F1392400}"/>
              </a:ext>
            </a:extLst>
          </p:cNvPr>
          <p:cNvSpPr/>
          <p:nvPr/>
        </p:nvSpPr>
        <p:spPr>
          <a:xfrm>
            <a:off x="946283" y="482332"/>
            <a:ext cx="2581655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Montserrat" pitchFamily="2" charset="0"/>
              </a:rPr>
              <a:t>COAHUILA</a:t>
            </a:r>
            <a:endParaRPr lang="es-MX" sz="28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28041C06-B3B8-4C79-A49F-07E9B844E18B}"/>
              </a:ext>
            </a:extLst>
          </p:cNvPr>
          <p:cNvSpPr/>
          <p:nvPr/>
        </p:nvSpPr>
        <p:spPr>
          <a:xfrm>
            <a:off x="578821" y="2054647"/>
            <a:ext cx="318219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s-ES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/>
            <a:r>
              <a:rPr lang="es-ES" sz="2000" b="1" dirty="0">
                <a:solidFill>
                  <a:schemeClr val="bg1"/>
                </a:solidFill>
                <a:latin typeface="Montserrat" pitchFamily="2" charset="0"/>
              </a:rPr>
              <a:t>Mtra. Sonia Leticia Guardiola Alemán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177</Words>
  <Application>Microsoft Office PowerPoint</Application>
  <PresentationFormat>Personalizado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15</cp:revision>
  <cp:lastPrinted>2025-05-01T00:56:53Z</cp:lastPrinted>
  <dcterms:created xsi:type="dcterms:W3CDTF">2025-04-24T00:06:49Z</dcterms:created>
  <dcterms:modified xsi:type="dcterms:W3CDTF">2025-06-02T23:39:44Z</dcterms:modified>
</cp:coreProperties>
</file>