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256000" cy="9144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266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769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432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992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035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193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22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281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458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612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733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42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larios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24472" y="287223"/>
            <a:ext cx="3445485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24473" y="3215036"/>
            <a:ext cx="3445484" cy="2865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Formación  </a:t>
            </a:r>
          </a:p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Académica</a:t>
            </a:r>
          </a:p>
          <a:p>
            <a:pPr algn="ctr">
              <a:lnSpc>
                <a:spcPct val="150000"/>
              </a:lnSpc>
              <a:defRPr/>
            </a:pPr>
            <a:endParaRPr lang="es-MX" sz="1400" b="1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Maestría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en Seguridad Nacional.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s-MX" sz="800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Maestría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 en Administración Naval.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s-MX" sz="700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Licenciatura 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en Ingeniería en Ciencias Navales.</a:t>
            </a:r>
          </a:p>
          <a:p>
            <a:pPr algn="ctr">
              <a:lnSpc>
                <a:spcPct val="115000"/>
              </a:lnSpc>
            </a:pPr>
            <a:endParaRPr lang="es-MX" sz="1050" dirty="0">
              <a:solidFill>
                <a:schemeClr val="bg1"/>
              </a:solidFill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365551" y="6547717"/>
            <a:ext cx="3163329" cy="1994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Información de Contacto</a:t>
            </a: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 2"/>
              </a:rPr>
              <a:t> </a:t>
            </a: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Personal: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5618038830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(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Trabajo: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3143321730</a:t>
            </a:r>
          </a:p>
          <a:p>
            <a:pPr algn="just">
              <a:lnSpc>
                <a:spcPct val="150000"/>
              </a:lnSpc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ext. 8350228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*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Institucional: </a:t>
            </a: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glarios@inami.gob.mx</a:t>
            </a:r>
            <a:endParaRPr lang="es-MX" sz="1400" b="1" dirty="0">
              <a:solidFill>
                <a:schemeClr val="bg1"/>
              </a:solidFill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3786322" y="885302"/>
            <a:ext cx="11857332" cy="7801495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800" b="1" dirty="0">
                <a:solidFill>
                  <a:srgbClr val="DEC9A7"/>
                </a:solidFill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</a:pPr>
            <a:endParaRPr lang="es-MX" b="1" dirty="0">
              <a:solidFill>
                <a:srgbClr val="DEC9A7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Año de ingreso al INM: 2021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Colima</a:t>
            </a:r>
          </a:p>
          <a:p>
            <a:pPr marL="180975" indent="-180975" algn="just"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16/01/2024 - a la fecha: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Titular de la Oficina de  Representación.</a:t>
            </a:r>
          </a:p>
          <a:p>
            <a:pPr marL="180975" indent="-18097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Campeche</a:t>
            </a:r>
          </a:p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16/07/2021 – 15/01/2024: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Titular de la Oficina de 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     Representación.</a:t>
            </a:r>
            <a:endParaRPr lang="es-MX" sz="2400" b="1" dirty="0">
              <a:solidFill>
                <a:srgbClr val="DEC9A7"/>
              </a:solidFill>
              <a:latin typeface="Montserrat" pitchFamily="2" charset="0"/>
            </a:endParaRPr>
          </a:p>
          <a:p>
            <a:pPr marL="180975" indent="-180975" algn="just">
              <a:lnSpc>
                <a:spcPct val="150000"/>
              </a:lnSpc>
            </a:pP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 </a:t>
            </a:r>
            <a:endParaRPr lang="es-MX" sz="1400" b="1" dirty="0">
              <a:solidFill>
                <a:srgbClr val="DEC9A7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s-MX" sz="2400" b="1" dirty="0">
                <a:solidFill>
                  <a:srgbClr val="DEC9A7"/>
                </a:solidFill>
                <a:latin typeface="Montserrat" pitchFamily="2" charset="0"/>
              </a:rPr>
              <a:t>CARRERA PROFESIONAL</a:t>
            </a:r>
          </a:p>
          <a:p>
            <a:pPr>
              <a:lnSpc>
                <a:spcPct val="150000"/>
              </a:lnSpc>
            </a:pPr>
            <a:endParaRPr lang="es-MX" sz="1600" b="1" dirty="0">
              <a:solidFill>
                <a:srgbClr val="DEC9A7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Cuenta con una trayectoria de más de 30 años de experiencia en la Marina de México, ocupando los siguientes cargos, entre otros: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Comandante de la Novena Zonal Naval;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Oficial de Cargo de  Navegación, Máquinas, Operaciones y Logística;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Jefe de la Sección de Inteligencia y Operaciones;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Titular de la Residencia del Dragado del Pacífico en Mazatlán, Sinaloa.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Subdirector Operativo del CC2 del Estado Mayor General de la Armada;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Agregado Naval de la Embajada de México en Panamá, Costa Rica y Nicaragua.</a:t>
            </a:r>
            <a:endParaRPr lang="es-MX" sz="1400" b="1" dirty="0">
              <a:solidFill>
                <a:srgbClr val="DEC9A7"/>
              </a:solidFill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9261364" y="65620"/>
            <a:ext cx="6994636" cy="1042925"/>
          </a:xfrm>
          <a:prstGeom prst="rect">
            <a:avLst/>
          </a:prstGeom>
          <a:ln>
            <a:noFill/>
          </a:ln>
        </p:spPr>
      </p:pic>
      <p:pic>
        <p:nvPicPr>
          <p:cNvPr id="14" name="Picture 2" descr="W:\SDCO_Zona Sur\SUR\CV TITULARES DE LAS O R\SEMBLANZAS CURRICULARES TOR -JUNIO 2024\FOTOS\COLIMA- GIL MANUEL LARIOS GUTIÉRREZ.jpg">
            <a:extLst>
              <a:ext uri="{FF2B5EF4-FFF2-40B4-BE49-F238E27FC236}">
                <a16:creationId xmlns:a16="http://schemas.microsoft.com/office/drawing/2014/main" id="{5BD9D47F-60DB-4381-A8B6-3C96B798A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239" y="980020"/>
            <a:ext cx="1376618" cy="149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8 Rectángulo">
            <a:extLst>
              <a:ext uri="{FF2B5EF4-FFF2-40B4-BE49-F238E27FC236}">
                <a16:creationId xmlns:a16="http://schemas.microsoft.com/office/drawing/2014/main" id="{5FE6C37E-86D3-44D0-976D-6A3E2E1CFF70}"/>
              </a:ext>
            </a:extLst>
          </p:cNvPr>
          <p:cNvSpPr/>
          <p:nvPr/>
        </p:nvSpPr>
        <p:spPr>
          <a:xfrm>
            <a:off x="1117209" y="299580"/>
            <a:ext cx="1675418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Montserrat" pitchFamily="2" charset="0"/>
              </a:rPr>
              <a:t>COLIMA</a:t>
            </a:r>
            <a:endParaRPr lang="es-MX" sz="2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id="{8DE367B3-5B04-4490-B68F-FAE2098ACE75}"/>
              </a:ext>
            </a:extLst>
          </p:cNvPr>
          <p:cNvSpPr/>
          <p:nvPr/>
        </p:nvSpPr>
        <p:spPr>
          <a:xfrm>
            <a:off x="295011" y="2520168"/>
            <a:ext cx="3304405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  <a:latin typeface="Montserrat" pitchFamily="2" charset="0"/>
              </a:rPr>
              <a:t>Contralmirante </a:t>
            </a:r>
          </a:p>
          <a:p>
            <a:pPr algn="ctr"/>
            <a:r>
              <a:rPr lang="es-ES" sz="1600" b="1" dirty="0">
                <a:solidFill>
                  <a:schemeClr val="bg1"/>
                </a:solidFill>
                <a:latin typeface="Montserrat" pitchFamily="2" charset="0"/>
              </a:rPr>
              <a:t>Gil Manuel Larios Gutiérrez</a:t>
            </a:r>
            <a:endParaRPr lang="es-MX" sz="16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69</TotalTime>
  <Words>194</Words>
  <Application>Microsoft Office PowerPoint</Application>
  <PresentationFormat>Personalizado</PresentationFormat>
  <Paragraphs>35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Office 2013 - Tema de 2022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Guillermo Jiménez Gómez</cp:lastModifiedBy>
  <cp:revision>18</cp:revision>
  <cp:lastPrinted>2025-05-01T00:56:46Z</cp:lastPrinted>
  <dcterms:created xsi:type="dcterms:W3CDTF">2025-04-24T00:06:49Z</dcterms:created>
  <dcterms:modified xsi:type="dcterms:W3CDTF">2025-06-09T17:44:15Z</dcterms:modified>
</cp:coreProperties>
</file>