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56000" cy="9144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6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131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79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740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169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290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18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416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206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615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770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111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013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fernandez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317557" y="261026"/>
            <a:ext cx="3676938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386515" y="3517518"/>
            <a:ext cx="3568643" cy="2365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Formación </a:t>
            </a:r>
          </a:p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Académica</a:t>
            </a:r>
          </a:p>
          <a:p>
            <a:pPr algn="ctr">
              <a:lnSpc>
                <a:spcPct val="150000"/>
              </a:lnSpc>
              <a:defRPr/>
            </a:pPr>
            <a:endParaRPr lang="es-MX" sz="14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171475" indent="-171475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Maestría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 Administración.</a:t>
            </a:r>
          </a:p>
          <a:p>
            <a:pPr marL="171475" indent="-171475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s-MX" sz="700" dirty="0">
              <a:solidFill>
                <a:schemeClr val="bg1"/>
              </a:solidFill>
              <a:latin typeface="Montserrat" pitchFamily="2" charset="0"/>
            </a:endParaRPr>
          </a:p>
          <a:p>
            <a:pPr marL="171475" indent="-171475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Licenciatura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 en Administración Militar</a:t>
            </a:r>
            <a:r>
              <a:rPr lang="es-MX" sz="1200" dirty="0">
                <a:solidFill>
                  <a:schemeClr val="bg1"/>
                </a:solidFill>
                <a:latin typeface="Montserrat" pitchFamily="2" charset="0"/>
              </a:rPr>
              <a:t>.</a:t>
            </a:r>
          </a:p>
          <a:p>
            <a:pPr algn="ctr">
              <a:lnSpc>
                <a:spcPct val="115000"/>
              </a:lnSpc>
            </a:pPr>
            <a:endParaRPr lang="es-MX" sz="1050" dirty="0">
              <a:solidFill>
                <a:schemeClr val="bg1"/>
              </a:solidFill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317557" y="5851463"/>
            <a:ext cx="3676937" cy="2918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Información de </a:t>
            </a:r>
          </a:p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Contacto</a:t>
            </a:r>
          </a:p>
          <a:p>
            <a:pPr algn="ctr">
              <a:lnSpc>
                <a:spcPct val="150000"/>
              </a:lnSpc>
              <a:defRPr/>
            </a:pPr>
            <a:endParaRPr lang="es-MX" sz="1200" b="1" dirty="0">
              <a:solidFill>
                <a:schemeClr val="bg1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MX" sz="1200" b="1" dirty="0">
                <a:solidFill>
                  <a:schemeClr val="bg1"/>
                </a:solidFill>
                <a:latin typeface="Montserrat" pitchFamily="2" charset="0"/>
                <a:sym typeface="Wingdings 2"/>
              </a:rPr>
              <a:t> </a:t>
            </a: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Personal: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5522467264</a:t>
            </a:r>
          </a:p>
          <a:p>
            <a:pPr marL="171475" indent="-171475" algn="just">
              <a:lnSpc>
                <a:spcPct val="150000"/>
              </a:lnSpc>
              <a:buFont typeface="Wingdings" pitchFamily="2" charset="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6188250914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ext.  8360201</a:t>
            </a:r>
          </a:p>
          <a:p>
            <a:pPr marL="171475" indent="-171475" algn="just">
              <a:lnSpc>
                <a:spcPct val="150000"/>
              </a:lnSpc>
              <a:buFont typeface="Wingdings" pitchFamily="2" charset="2"/>
              <a:buChar char="*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Institucional: 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pfernandez@inami.gob.mx</a:t>
            </a:r>
            <a:endParaRPr lang="es-MX" sz="1400" b="1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  <a:p>
            <a:pPr algn="just">
              <a:lnSpc>
                <a:spcPct val="150000"/>
              </a:lnSpc>
            </a:pPr>
            <a:endParaRPr lang="es-MX" sz="1400" b="1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4063452" y="605650"/>
            <a:ext cx="11544300" cy="833753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8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</a:pPr>
            <a:endParaRPr lang="es-MX" sz="1000" b="1" dirty="0">
              <a:solidFill>
                <a:srgbClr val="DEC9A7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Año de ingreso al INM: 2021</a:t>
            </a:r>
          </a:p>
          <a:p>
            <a:pPr marL="171475" indent="-17147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Durango</a:t>
            </a:r>
          </a:p>
          <a:p>
            <a:pPr marL="181001" indent="-181001"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01/06/2022 - a la fecha: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Titular de la Oficina de  Representación.</a:t>
            </a:r>
          </a:p>
          <a:p>
            <a:pPr marL="181001" indent="-18100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Oficina de Representación en San Luis Potosí</a:t>
            </a: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01/10/2021 – 31/05/2022: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Titular de la Oficina de 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     Representación.</a:t>
            </a:r>
          </a:p>
          <a:p>
            <a:pPr marL="171475" indent="-17147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Oficina de Representación en Coahuila</a:t>
            </a: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16/03/2021 – 30/09/2021: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Titular de la Oficina de 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     Representación.</a:t>
            </a:r>
            <a:endParaRPr lang="es-MX" sz="1600" b="1" dirty="0">
              <a:solidFill>
                <a:srgbClr val="660033"/>
              </a:solidFill>
              <a:latin typeface="Montserrat" pitchFamily="2" charset="0"/>
            </a:endParaRPr>
          </a:p>
          <a:p>
            <a:pPr marL="181001" indent="-181001" algn="just">
              <a:lnSpc>
                <a:spcPct val="150000"/>
              </a:lnSpc>
            </a:pP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 </a:t>
            </a:r>
            <a:endParaRPr lang="es-MX" sz="1400" b="1" dirty="0">
              <a:solidFill>
                <a:srgbClr val="DEC9A7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s-MX" sz="2400" b="1" dirty="0">
                <a:solidFill>
                  <a:srgbClr val="DEC9A7"/>
                </a:solidFill>
                <a:latin typeface="Montserrat" pitchFamily="2" charset="0"/>
              </a:rPr>
              <a:t>CARRERA PROFESIONAL</a:t>
            </a:r>
          </a:p>
          <a:p>
            <a:pPr>
              <a:lnSpc>
                <a:spcPct val="150000"/>
              </a:lnSpc>
            </a:pPr>
            <a:endParaRPr lang="es-MX" sz="1100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Cuenta con una trayectoria de 45 años en las Fuerzas Armadas, ocupando los siguientes cargos, entre otros:</a:t>
            </a:r>
          </a:p>
          <a:p>
            <a:pPr marL="171475" indent="-171475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Comandante de tropas;</a:t>
            </a:r>
          </a:p>
          <a:p>
            <a:pPr marL="171475" indent="-171475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Subjefe Operativo del Centro Nacional de Adiestramiento en Santa Gertrudis, Chihuahua;</a:t>
            </a:r>
          </a:p>
          <a:p>
            <a:pPr marL="171475" indent="-171475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Subjefe del Área de Doctrina de la Sección Sexta del Estado Mayor de la Defensa Nacional;</a:t>
            </a:r>
          </a:p>
          <a:p>
            <a:pPr marL="171475" indent="-171475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Comandante de Unidades Tipo Corporación;</a:t>
            </a:r>
          </a:p>
          <a:p>
            <a:pPr marL="171475" indent="-171475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Subdirector Operativo de la Dirección General de Armas de Fuego y Control de Explosivos;</a:t>
            </a:r>
          </a:p>
          <a:p>
            <a:pPr marL="171475" indent="-171475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Subdirector General de la Dirección General de Infantería.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10055113" y="-6490"/>
            <a:ext cx="6200887" cy="994848"/>
          </a:xfrm>
          <a:prstGeom prst="rect">
            <a:avLst/>
          </a:prstGeom>
          <a:ln>
            <a:noFill/>
          </a:ln>
        </p:spPr>
      </p:pic>
      <p:pic>
        <p:nvPicPr>
          <p:cNvPr id="16" name="Picture 2" descr="W:\SDCO_Zona Sur\SUR\CV TITULARES DE LAS O R\SEMBLANZAS CURRICULARES TOR -JUNIO 2024\FOTOS\DURANGO- PEDRO ENRIQUE FERNÁNDEZ ORTIZ.jpeg">
            <a:extLst>
              <a:ext uri="{FF2B5EF4-FFF2-40B4-BE49-F238E27FC236}">
                <a16:creationId xmlns:a16="http://schemas.microsoft.com/office/drawing/2014/main" id="{001BF9A8-5F9E-48CE-A47B-C0397C783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77" y="988358"/>
            <a:ext cx="1473497" cy="158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6AD62CCA-CE10-4A4C-A50B-7BF2306675D9}"/>
              </a:ext>
            </a:extLst>
          </p:cNvPr>
          <p:cNvSpPr/>
          <p:nvPr/>
        </p:nvSpPr>
        <p:spPr>
          <a:xfrm>
            <a:off x="1090473" y="511260"/>
            <a:ext cx="2160728" cy="4770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Montserrat" pitchFamily="2" charset="0"/>
              </a:rPr>
              <a:t>  DURANGO</a:t>
            </a:r>
            <a:endParaRPr lang="es-MX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24501F00-F0CC-44D0-AF01-9C9AA75DFEAD}"/>
              </a:ext>
            </a:extLst>
          </p:cNvPr>
          <p:cNvSpPr/>
          <p:nvPr/>
        </p:nvSpPr>
        <p:spPr>
          <a:xfrm>
            <a:off x="386515" y="2707762"/>
            <a:ext cx="356864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Montserrat" pitchFamily="2" charset="0"/>
              </a:rPr>
              <a:t>General</a:t>
            </a:r>
          </a:p>
          <a:p>
            <a:pPr algn="ctr"/>
            <a:r>
              <a:rPr lang="es-ES" sz="1600" b="1" dirty="0">
                <a:solidFill>
                  <a:schemeClr val="bg1"/>
                </a:solidFill>
                <a:latin typeface="Montserrat" pitchFamily="2" charset="0"/>
              </a:rPr>
              <a:t>Pedro Enrique Fernández Ortíz </a:t>
            </a:r>
            <a:endParaRPr lang="es-MX" sz="16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64</TotalTime>
  <Words>195</Words>
  <Application>Microsoft Office PowerPoint</Application>
  <PresentationFormat>Personalizado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Office 2013 - Tema de 2022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Guillermo Jiménez Gómez</cp:lastModifiedBy>
  <cp:revision>15</cp:revision>
  <cp:lastPrinted>2025-05-01T00:57:00Z</cp:lastPrinted>
  <dcterms:created xsi:type="dcterms:W3CDTF">2025-04-24T00:06:49Z</dcterms:created>
  <dcterms:modified xsi:type="dcterms:W3CDTF">2025-06-09T17:47:10Z</dcterms:modified>
</cp:coreProperties>
</file>