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94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183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142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29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91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87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33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46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9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419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508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37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50543" y="312152"/>
            <a:ext cx="3505911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30531" y="3595251"/>
            <a:ext cx="3488851" cy="19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Políticas y Proyectos Sociales.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5011" y="5819320"/>
            <a:ext cx="3505911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 2" panose="05020102010507070707" pitchFamily="18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(55)1277-9465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7222155884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 83702626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mjchavez@inami.gob.mx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728084" y="428780"/>
            <a:ext cx="12527916" cy="849912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20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4 años de experiencia en el Instituto Nacional de Migración, ocupando los siguientes puestos:  	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 2020: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México.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21/05/2025 –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Encargada de la Oficina de 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Representación.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01/06/2023 –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Representante Local en Tlalnepantla.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16/09/2021 – 31/05/2023: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Jefatura de Departamento de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   Evaluaciones de Capacitación. 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01/10/2020 – 15/09/2021: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Dictaminador de Asuntos Migratorios. 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36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profesional de más de 5 años en el servicio público y privado, desempeñando los siguientes cargos:</a:t>
            </a: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Procuraduría Social de la Ciudad de México en Gustavo A. Madero: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Responsable de Área de Orientación, Organización y Registro.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Procuraduría Social de la Ciudad de México en Cuauhtémoc: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Responsable de Área de Orientación, Organización y Registro.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Ayuntamiento de Cuautitlán, Estado de México: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Asesora de la Secretaría del Ayuntamiento.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Ayuntamiento de Cuautitlán, Estado de México: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Unidad de Información (Transparencia).</a:t>
            </a:r>
            <a:endParaRPr lang="es-MX" sz="14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437641" y="6082"/>
            <a:ext cx="5818359" cy="867538"/>
          </a:xfrm>
          <a:prstGeom prst="rect">
            <a:avLst/>
          </a:prstGeom>
          <a:ln>
            <a:noFill/>
          </a:ln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27FD747F-6180-4AB7-842A-644497913BD0}"/>
              </a:ext>
            </a:extLst>
          </p:cNvPr>
          <p:cNvSpPr/>
          <p:nvPr/>
        </p:nvSpPr>
        <p:spPr>
          <a:xfrm>
            <a:off x="250543" y="391701"/>
            <a:ext cx="3505910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ENCARGADA DE LA OFICINA DE REPRESENTACIÓN EN EL ESTADO DE MÉXICO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C4C65D71-56C5-4901-AB1C-1830ECA06F83}"/>
              </a:ext>
            </a:extLst>
          </p:cNvPr>
          <p:cNvSpPr/>
          <p:nvPr/>
        </p:nvSpPr>
        <p:spPr>
          <a:xfrm>
            <a:off x="296561" y="2932128"/>
            <a:ext cx="3385750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Lcda. Miriam Jacqueline Chávez García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7206A7-C57D-4365-AA7E-ECCE56F3F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412" y="1344715"/>
            <a:ext cx="1604171" cy="14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244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29</cp:revision>
  <cp:lastPrinted>2025-05-30T19:59:39Z</cp:lastPrinted>
  <dcterms:created xsi:type="dcterms:W3CDTF">2025-04-24T00:06:49Z</dcterms:created>
  <dcterms:modified xsi:type="dcterms:W3CDTF">2025-06-09T17:51:05Z</dcterms:modified>
</cp:coreProperties>
</file>