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4F54-B90E-4014-B439-95D25E122171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C9D77-4924-428E-8E13-0C774880F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24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11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8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5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56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3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68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57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25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3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656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8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monroy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84473" y="261026"/>
            <a:ext cx="4003977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65230" y="3345848"/>
            <a:ext cx="3842461" cy="18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6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</a:rPr>
              <a:t>en Administración.</a:t>
            </a:r>
          </a:p>
          <a:p>
            <a:pPr algn="ctr">
              <a:lnSpc>
                <a:spcPct val="115000"/>
              </a:lnSpc>
            </a:pPr>
            <a:r>
              <a:rPr lang="es-MX" sz="160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6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84470" y="5712762"/>
            <a:ext cx="4003977" cy="263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4171082852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443 315 8496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8440201</a:t>
            </a:r>
            <a:endParaRPr lang="es-MX" sz="16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lmonroyg@inami.gob.mx</a:t>
            </a:r>
            <a:endParaRPr lang="es-MX" sz="16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algn="just">
              <a:lnSpc>
                <a:spcPct val="150000"/>
              </a:lnSpc>
            </a:pPr>
            <a:endParaRPr lang="es-MX" sz="16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269204" y="1260847"/>
            <a:ext cx="11697235" cy="757579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2017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Michoacán.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01/04/2025 -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01/02/2022 – 31/03/2025: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Subdirectora de Control y Verificación Migratoria.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31/10/2019 – 31/01/2022: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Jefa de Departamento de Archivo Migratorio.</a:t>
            </a:r>
          </a:p>
          <a:p>
            <a:pPr algn="just">
              <a:lnSpc>
                <a:spcPct val="150000"/>
              </a:lnSpc>
              <a:defRPr/>
            </a:pPr>
            <a:endParaRPr lang="es-MX" sz="12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más de 16  años de experiencia en la Administración Pública, ocupando los siguientes cargos, entre otros: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Contratos y Cartas de Factibilidad.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JUMAPAA;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Cajera.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JUMAPAA Acámbaro Guanajuato;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Asistente Administrativo área de compras.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Hospital General de Acámbaro;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Jefa.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Botica Anexa al Hospital General de Acámbaro Guanajuato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“DIMESA”;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Jefa.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Botica Anexa al Hospital General de Acámbaro Guanajuato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“ISSEG”;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Auxiliar.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Botica Anexa al Hospital General de Acámbaro “SURTIMEDICA”;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Administradora.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Zapatería “El gran </a:t>
            </a:r>
            <a:r>
              <a:rPr lang="es-MX" b="1" dirty="0" err="1">
                <a:solidFill>
                  <a:srgbClr val="660033"/>
                </a:solidFill>
                <a:latin typeface="Montserrat" pitchFamily="2" charset="0"/>
              </a:rPr>
              <a:t>Ofertón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” sucursal Acámbaro Guanajuato;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Empleada de Mostrador y Cajera.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Creaciones La Estrella.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Secretaria.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Consultorio de Patología del Dr. Aarón Alcocer, Morelia Michoacán.</a:t>
            </a:r>
          </a:p>
          <a:p>
            <a:pPr algn="just">
              <a:lnSpc>
                <a:spcPct val="150000"/>
              </a:lnSpc>
              <a:defRPr/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141323" y="0"/>
            <a:ext cx="6114677" cy="911720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B31BA51-F99E-4DCE-92B2-2BB72BC3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22" y="951928"/>
            <a:ext cx="1428475" cy="1515933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F52ED466-82DB-4F00-A43F-AF93349075C0}"/>
              </a:ext>
            </a:extLst>
          </p:cNvPr>
          <p:cNvSpPr/>
          <p:nvPr/>
        </p:nvSpPr>
        <p:spPr>
          <a:xfrm>
            <a:off x="1165231" y="80723"/>
            <a:ext cx="239544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     MICHOACÁN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10 Rectángulo">
            <a:extLst>
              <a:ext uri="{FF2B5EF4-FFF2-40B4-BE49-F238E27FC236}">
                <a16:creationId xmlns:a16="http://schemas.microsoft.com/office/drawing/2014/main" id="{5D79C1C8-08E1-4C18-97D3-5F632DF3BB93}"/>
              </a:ext>
            </a:extLst>
          </p:cNvPr>
          <p:cNvSpPr/>
          <p:nvPr/>
        </p:nvSpPr>
        <p:spPr>
          <a:xfrm>
            <a:off x="265231" y="2585081"/>
            <a:ext cx="392321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Liliana Monroy Garduño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216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23</cp:revision>
  <cp:lastPrinted>2025-05-01T00:58:32Z</cp:lastPrinted>
  <dcterms:created xsi:type="dcterms:W3CDTF">2025-04-24T00:06:49Z</dcterms:created>
  <dcterms:modified xsi:type="dcterms:W3CDTF">2025-06-09T18:12:50Z</dcterms:modified>
</cp:coreProperties>
</file>