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998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250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232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2312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25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824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476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868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8075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4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798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4013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salmon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0651" y="261026"/>
            <a:ext cx="3486949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170652" y="3756896"/>
            <a:ext cx="3486948" cy="1984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Formación</a:t>
            </a:r>
          </a:p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Académica</a:t>
            </a:r>
          </a:p>
          <a:p>
            <a:pPr algn="ctr">
              <a:lnSpc>
                <a:spcPct val="150000"/>
              </a:lnSpc>
              <a:defRPr/>
            </a:pPr>
            <a:endParaRPr lang="es-MX" sz="16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Licenciatura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 Administración de Empresas.</a:t>
            </a:r>
            <a:endParaRPr lang="es-MX" sz="1400" b="1" dirty="0">
              <a:solidFill>
                <a:schemeClr val="bg1"/>
              </a:solidFill>
              <a:latin typeface="Montserrat" pitchFamily="2" charset="0"/>
            </a:endParaRPr>
          </a:p>
          <a:p>
            <a:pPr algn="ctr">
              <a:lnSpc>
                <a:spcPct val="115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 </a:t>
            </a:r>
            <a:endParaRPr lang="es-MX" sz="1400" dirty="0">
              <a:solidFill>
                <a:schemeClr val="bg1"/>
              </a:solidFill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49856" y="6261548"/>
            <a:ext cx="3518217" cy="2364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</a:rPr>
              <a:t>Información de Contacto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 2"/>
              </a:rPr>
              <a:t> 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3339553176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3222976343</a:t>
            </a:r>
          </a:p>
          <a:p>
            <a:pPr algn="just">
              <a:lnSpc>
                <a:spcPct val="150000"/>
              </a:lnSpc>
            </a:pPr>
            <a:r>
              <a:rPr lang="es-ES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ext. 60732</a:t>
            </a:r>
            <a:endParaRPr lang="es-MX" sz="1400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*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 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jsalmon@inami.gob.mx</a:t>
            </a:r>
            <a:endParaRPr lang="es-MX" sz="1400" b="1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  <a:p>
            <a:pPr algn="just">
              <a:lnSpc>
                <a:spcPct val="150000"/>
              </a:lnSpc>
            </a:pPr>
            <a:endParaRPr lang="es-MX" sz="1400" b="1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3706289" y="1244910"/>
            <a:ext cx="12317275" cy="7658058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32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Año de ingreso al INM: 2023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Nayarit</a:t>
            </a:r>
          </a:p>
          <a:p>
            <a:pPr marL="180975" indent="-180975"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16/11/2023 - a la fecha: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Oficina de  Representación.</a:t>
            </a:r>
          </a:p>
          <a:p>
            <a:pPr algn="just">
              <a:lnSpc>
                <a:spcPct val="150000"/>
              </a:lnSpc>
              <a:defRPr/>
            </a:pPr>
            <a:endParaRPr lang="es-MX" sz="1400" dirty="0">
              <a:solidFill>
                <a:srgbClr val="660033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sz="2800" b="1" dirty="0">
                <a:solidFill>
                  <a:srgbClr val="DEC9A7"/>
                </a:solidFill>
                <a:latin typeface="Montserrat" pitchFamily="2" charset="0"/>
              </a:rPr>
              <a:t>CARRERA PROFESIONAL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Cuenta con una amplia experiencia de más de 30 años  en la Administración Pública, ocupando los siguientes cargos, entre otros:</a:t>
            </a:r>
            <a:endParaRPr lang="es-MX" sz="1600" b="1" dirty="0">
              <a:solidFill>
                <a:srgbClr val="DEC9A7"/>
              </a:solidFill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Gobierno del Estado de Nayarit: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Director General del Consejo de Ciencia y Tecnología;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Secretaría de Economía. Instituto Nacional del Emprendedor: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Coordinador General de Planeación;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Instituto de Seguridad y Servicios Sociales de los Trabajadores del Estado: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Delegado Estatal en Jalisco;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Instituto Mexicano del Seguro Social: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Jefatura de Servicios de Afiliación – Cobranza;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Secretaría de Hacienda y Crédito Público. Servicio de Administración y Enajenación de Bienes: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Administrador Titular;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Banco Nacional de Comercio Exterior: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Director Estatal en Colima/Director Estatal en Jalisco/Director Regional Occidente;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Secretaría de Hacienda y Crédito Público. Subsecretaría de Ingresos: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Director de Programas Sectoriales de Fiscalización.</a:t>
            </a:r>
            <a:endParaRPr lang="es-MX" sz="1600" b="1" dirty="0">
              <a:solidFill>
                <a:srgbClr val="660033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sz="1100" dirty="0">
                <a:solidFill>
                  <a:srgbClr val="660033"/>
                </a:solidFill>
                <a:latin typeface="Montserrat" pitchFamily="2" charset="0"/>
              </a:rPr>
              <a:t> 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10092861" y="0"/>
            <a:ext cx="6163140" cy="918946"/>
          </a:xfrm>
          <a:prstGeom prst="rect">
            <a:avLst/>
          </a:prstGeom>
          <a:ln>
            <a:noFill/>
          </a:ln>
        </p:spPr>
      </p:pic>
      <p:pic>
        <p:nvPicPr>
          <p:cNvPr id="16" name="Picture 2" descr="W:\SDCO_Zona Sur\SUR\CV TITULARES DE LAS O R\SEMBLANZAS CURRICULARES TOR -JUNIO 2024\FOTOS\NAYARIT- JOSÉ ARMANDO SALMÓN MUÑOZ.jpg">
            <a:extLst>
              <a:ext uri="{FF2B5EF4-FFF2-40B4-BE49-F238E27FC236}">
                <a16:creationId xmlns:a16="http://schemas.microsoft.com/office/drawing/2014/main" id="{7CD0EED0-E211-474A-BA63-891817F69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455" y="918946"/>
            <a:ext cx="1468150" cy="155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0C750F7C-0473-4D99-849E-30CE9116D35D}"/>
              </a:ext>
            </a:extLst>
          </p:cNvPr>
          <p:cNvSpPr/>
          <p:nvPr/>
        </p:nvSpPr>
        <p:spPr>
          <a:xfrm>
            <a:off x="1101716" y="80304"/>
            <a:ext cx="2019686" cy="83099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latin typeface="Montserrat" pitchFamily="2" charset="0"/>
              </a:rPr>
              <a:t>       NAYARIT</a:t>
            </a:r>
            <a:endParaRPr lang="es-MX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DA05D5E2-B521-46FE-A66E-F77BA678CD2F}"/>
              </a:ext>
            </a:extLst>
          </p:cNvPr>
          <p:cNvSpPr/>
          <p:nvPr/>
        </p:nvSpPr>
        <p:spPr>
          <a:xfrm>
            <a:off x="170650" y="2629134"/>
            <a:ext cx="3486948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Lic. José Armando Salmón Muñoz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74</TotalTime>
  <Words>215</Words>
  <Application>Microsoft Office PowerPoint</Application>
  <PresentationFormat>Personalizado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Office 2013 - Tema de 2022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25</cp:revision>
  <cp:lastPrinted>2025-05-01T00:58:45Z</cp:lastPrinted>
  <dcterms:created xsi:type="dcterms:W3CDTF">2025-04-24T00:06:49Z</dcterms:created>
  <dcterms:modified xsi:type="dcterms:W3CDTF">2025-06-09T18:18:57Z</dcterms:modified>
</cp:coreProperties>
</file>