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56000" cy="9144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4" d="100"/>
          <a:sy n="54" d="100"/>
        </p:scale>
        <p:origin x="696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909080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017123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264007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833409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34283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871908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5456864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26026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554807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5801100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161385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02.06.2025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340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jmaciass@inami.gob.m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jpe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515516" y="284124"/>
            <a:ext cx="3335337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699246" y="3140889"/>
            <a:ext cx="2939255" cy="28813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Formación </a:t>
            </a:r>
          </a:p>
          <a:p>
            <a:pPr algn="ctr">
              <a:lnSpc>
                <a:spcPct val="150000"/>
              </a:lnSpc>
              <a:defRPr/>
            </a:pPr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Académica</a:t>
            </a:r>
          </a:p>
          <a:p>
            <a:pPr algn="ctr">
              <a:lnSpc>
                <a:spcPct val="150000"/>
              </a:lnSpc>
              <a:defRPr/>
            </a:pPr>
            <a:endParaRPr lang="es-MX" b="1" dirty="0">
              <a:solidFill>
                <a:schemeClr val="bg1"/>
              </a:solidFill>
              <a:latin typeface="Montserrat" pitchFamily="2" charset="0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Licenciatura  </a:t>
            </a:r>
            <a:r>
              <a:rPr lang="es-MX" dirty="0">
                <a:solidFill>
                  <a:schemeClr val="bg1"/>
                </a:solidFill>
                <a:latin typeface="Montserrat" pitchFamily="2" charset="0"/>
              </a:rPr>
              <a:t>en  Relaciones Internacionales.</a:t>
            </a:r>
            <a:endParaRPr lang="es-MX" b="1" dirty="0">
              <a:solidFill>
                <a:schemeClr val="bg1"/>
              </a:solidFill>
              <a:latin typeface="Montserrat" pitchFamily="2" charset="0"/>
            </a:endParaRPr>
          </a:p>
          <a:p>
            <a:pPr algn="ctr">
              <a:lnSpc>
                <a:spcPct val="115000"/>
              </a:lnSpc>
            </a:pPr>
            <a:r>
              <a:rPr lang="es-MX" dirty="0">
                <a:solidFill>
                  <a:schemeClr val="bg1"/>
                </a:solidFill>
                <a:latin typeface="Montserrat" pitchFamily="2" charset="0"/>
              </a:rPr>
              <a:t> </a:t>
            </a:r>
            <a:endParaRPr lang="es-MX" dirty="0">
              <a:solidFill>
                <a:schemeClr val="bg1"/>
              </a:solidFill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787728" y="5982133"/>
            <a:ext cx="2809312" cy="23180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Información de Contacto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 2"/>
              </a:rPr>
              <a:t> </a:t>
            </a: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Personal: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5554016106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 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8184861574</a:t>
            </a:r>
          </a:p>
          <a:p>
            <a:pPr algn="just">
              <a:lnSpc>
                <a:spcPct val="150000"/>
              </a:lnSpc>
            </a:pPr>
            <a:r>
              <a:rPr lang="es-ES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ext. 8480201</a:t>
            </a:r>
            <a:endParaRPr lang="es-MX" sz="1400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*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 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jmaciass@inami.gob.mx</a:t>
            </a:r>
            <a:endParaRPr lang="es-MX" sz="1400" dirty="0">
              <a:solidFill>
                <a:schemeClr val="bg1"/>
              </a:solidFill>
            </a:endParaRPr>
          </a:p>
          <a:p>
            <a:pPr algn="just">
              <a:lnSpc>
                <a:spcPct val="150000"/>
              </a:lnSpc>
            </a:pPr>
            <a:endParaRPr lang="es-MX" sz="1400" b="1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4087208" y="2073716"/>
            <a:ext cx="11959616" cy="5659883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28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</a:p>
          <a:p>
            <a:pPr>
              <a:lnSpc>
                <a:spcPct val="150000"/>
              </a:lnSpc>
            </a:pPr>
            <a:endParaRPr lang="es-MX" b="1" dirty="0">
              <a:solidFill>
                <a:srgbClr val="DEC9A7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Cuenta con una trayectoria de 12 años de experiencia en el Instituto Nacional de Migración, ocupando los siguientes puestos:</a:t>
            </a:r>
          </a:p>
          <a:p>
            <a:pPr algn="just">
              <a:lnSpc>
                <a:spcPct val="150000"/>
              </a:lnSpc>
            </a:pPr>
            <a:endParaRPr lang="es-MX" b="1" dirty="0">
              <a:solidFill>
                <a:srgbClr val="DEC9A7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Año de ingreso al INM: 2012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Nuevo León</a:t>
            </a:r>
          </a:p>
          <a:p>
            <a:pPr marL="180975" indent="-180975" algn="just">
              <a:lnSpc>
                <a:spcPct val="150000"/>
              </a:lnSpc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     16/01/2023 - a la fecha: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Titular de la Oficina de  Representación.</a:t>
            </a:r>
          </a:p>
          <a:p>
            <a:pPr marL="180975" indent="-180975" algn="just">
              <a:lnSpc>
                <a:spcPct val="150000"/>
              </a:lnSpc>
            </a:pP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     </a:t>
            </a: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01/06/2021 – 15/01/2023: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 Sub Representante Federal/Encargado de la Oficina de Representación.</a:t>
            </a:r>
          </a:p>
          <a:p>
            <a:pPr marL="180975" indent="-180975" algn="just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Dirección General de Control y Verificación Migratoria</a:t>
            </a:r>
          </a:p>
          <a:p>
            <a:pPr marL="182563" indent="-182563" algn="just">
              <a:lnSpc>
                <a:spcPct val="150000"/>
              </a:lnSpc>
            </a:pP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     01/10/2019 – 31/05/2021: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Subdirector de Procedimientos Migratorios.</a:t>
            </a:r>
          </a:p>
          <a:p>
            <a:pPr marL="182563" indent="-182563" algn="just">
              <a:lnSpc>
                <a:spcPct val="150000"/>
              </a:lnSpc>
            </a:pP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      </a:t>
            </a:r>
            <a:r>
              <a:rPr lang="es-MX" b="1" dirty="0">
                <a:solidFill>
                  <a:srgbClr val="660033"/>
                </a:solidFill>
                <a:latin typeface="Montserrat" pitchFamily="2" charset="0"/>
              </a:rPr>
              <a:t>01/11/2012 – 30/09/2019: </a:t>
            </a:r>
            <a:r>
              <a:rPr lang="es-MX" dirty="0">
                <a:solidFill>
                  <a:srgbClr val="660033"/>
                </a:solidFill>
                <a:latin typeface="Montserrat" pitchFamily="2" charset="0"/>
              </a:rPr>
              <a:t>Jefe de Departamento de Denuncias Migratorias.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 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8260653" y="496221"/>
            <a:ext cx="7370140" cy="1098914"/>
          </a:xfrm>
          <a:prstGeom prst="rect">
            <a:avLst/>
          </a:prstGeom>
          <a:ln>
            <a:noFill/>
          </a:ln>
        </p:spPr>
      </p:pic>
      <p:pic>
        <p:nvPicPr>
          <p:cNvPr id="14" name="0 Imagen">
            <a:extLst>
              <a:ext uri="{FF2B5EF4-FFF2-40B4-BE49-F238E27FC236}">
                <a16:creationId xmlns:a16="http://schemas.microsoft.com/office/drawing/2014/main" id="{879D11BE-CC72-4B63-98DC-24B8D7A586DE}"/>
              </a:ext>
            </a:extLst>
          </p:cNvPr>
          <p:cNvPicPr/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702" y="1003442"/>
            <a:ext cx="1136803" cy="1168994"/>
          </a:xfrm>
          <a:prstGeom prst="rect">
            <a:avLst/>
          </a:prstGeom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23B48327-B18F-4889-9742-55892808C741}"/>
              </a:ext>
            </a:extLst>
          </p:cNvPr>
          <p:cNvSpPr/>
          <p:nvPr/>
        </p:nvSpPr>
        <p:spPr>
          <a:xfrm>
            <a:off x="515516" y="496221"/>
            <a:ext cx="2939255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latin typeface="Montserrat" pitchFamily="2" charset="0"/>
              </a:rPr>
              <a:t>      NUEVO LEÓN</a:t>
            </a:r>
            <a:endParaRPr lang="es-MX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F8EBEEB4-A0FD-4AB2-9D2B-7AD2436F0A05}"/>
              </a:ext>
            </a:extLst>
          </p:cNvPr>
          <p:cNvSpPr/>
          <p:nvPr/>
        </p:nvSpPr>
        <p:spPr>
          <a:xfrm>
            <a:off x="788894" y="2296950"/>
            <a:ext cx="2719669" cy="707886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ES" sz="2000" b="1" dirty="0">
                <a:solidFill>
                  <a:schemeClr val="bg1"/>
                </a:solidFill>
                <a:latin typeface="Montserrat" pitchFamily="2" charset="0"/>
              </a:rPr>
              <a:t>Lic. Jesús Macías Sánchez</a:t>
            </a:r>
            <a:endParaRPr lang="es-MX" sz="2000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74</TotalTime>
  <Words>136</Words>
  <Application>Microsoft Office PowerPoint</Application>
  <PresentationFormat>Personalizado</PresentationFormat>
  <Paragraphs>25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Tema de Office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Jimenez Hernandez, Diego Emilio</cp:lastModifiedBy>
  <cp:revision>27</cp:revision>
  <cp:lastPrinted>2025-05-01T00:58:52Z</cp:lastPrinted>
  <dcterms:created xsi:type="dcterms:W3CDTF">2025-04-24T00:06:49Z</dcterms:created>
  <dcterms:modified xsi:type="dcterms:W3CDTF">2025-06-02T23:38:56Z</dcterms:modified>
</cp:coreProperties>
</file>