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55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42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743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6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72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22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35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01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73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23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7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88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gaon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49404" y="264199"/>
            <a:ext cx="4105468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74804" y="3809428"/>
            <a:ext cx="4061706" cy="2318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Estudios de Doctorado</a:t>
            </a:r>
            <a:r>
              <a:rPr lang="es-ES" sz="1400" dirty="0">
                <a:solidFill>
                  <a:schemeClr val="bg1"/>
                </a:solidFill>
                <a:latin typeface="Montserrat" pitchFamily="2" charset="0"/>
              </a:rPr>
              <a:t> en Administración Pública.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Maestría </a:t>
            </a:r>
            <a:r>
              <a:rPr lang="es-ES" sz="1400" dirty="0">
                <a:solidFill>
                  <a:schemeClr val="bg1"/>
                </a:solidFill>
                <a:latin typeface="Montserrat" pitchFamily="2" charset="0"/>
              </a:rPr>
              <a:t>en Ciencias Penales.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Derecho. </a:t>
            </a:r>
            <a:endParaRPr lang="es-MX" sz="1400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18566" y="6508358"/>
            <a:ext cx="4061706" cy="2041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8261661241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2222359041</a:t>
            </a:r>
          </a:p>
          <a:p>
            <a:pPr algn="just">
              <a:lnSpc>
                <a:spcPct val="150000"/>
              </a:lnSpc>
            </a:pPr>
            <a:r>
              <a:rPr lang="es-ES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 8510300</a:t>
            </a:r>
            <a:endParaRPr lang="es-MX" sz="1400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 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fgaona@inami.gob.mx</a:t>
            </a: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4211110" y="509382"/>
            <a:ext cx="11771463" cy="836062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Puebla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01/01/2023 - a la fecha: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Tlaxcala</a:t>
            </a:r>
          </a:p>
          <a:p>
            <a:pPr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16/01/2022 – 31/12/2022: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Puebla</a:t>
            </a:r>
          </a:p>
          <a:p>
            <a:pPr>
              <a:lnSpc>
                <a:spcPct val="150000"/>
              </a:lnSpc>
              <a:defRPr/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16/06/2019 – 15/01/2022: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Representante Local Zona Norte.</a:t>
            </a:r>
          </a:p>
          <a:p>
            <a:pPr>
              <a:lnSpc>
                <a:spcPct val="150000"/>
              </a:lnSpc>
              <a:defRPr/>
            </a:pPr>
            <a:endParaRPr lang="es-MX" sz="1400" dirty="0">
              <a:solidFill>
                <a:srgbClr val="660033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  <a:endParaRPr lang="es-MX" sz="24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más de 15 años de experiencia en la Administración Pública, ocupando los siguientes puestos, entre otros: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Gobierno del Estado de México: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Subdirector de Licencias de Funcionamiento/Subdirector de Movilidad/Director de Apoyo Técnico del Sistema Estatal de Seguridad Pública/Subdirector General de Seguridad Pública y Vialidad;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Secretaría de Agricultura, Ganadería, Desarrollo Rural, Pesca y Alimentación. Apoyos y Servicios a la Comercialización Agropecuaria: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 General de Programación y Evaluación  de Apoyos Directos;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Gobierno del Estado de Tamaulipas: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Subdirector de la Policía Preventiva en Reynosa/Director de Seguridad Pública y Vialidad en Ciudad del Mante;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Entre otros cargos.</a:t>
            </a:r>
            <a:endParaRPr lang="es-MX" dirty="0">
              <a:solidFill>
                <a:srgbClr val="660033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10284807" y="80721"/>
            <a:ext cx="5971193" cy="890326"/>
          </a:xfrm>
          <a:prstGeom prst="rect">
            <a:avLst/>
          </a:prstGeom>
          <a:ln>
            <a:noFill/>
          </a:ln>
        </p:spPr>
      </p:pic>
      <p:pic>
        <p:nvPicPr>
          <p:cNvPr id="14" name="Picture 2" descr="W:\SDCO_Zona Sur\SUR\CV TITULARES DE LAS O R\SEMBLANZAS CURRICULARES TOR -JUNIO 2024\FOTOS\PUEBLA FIDEL GAONA URBINA.png">
            <a:extLst>
              <a:ext uri="{FF2B5EF4-FFF2-40B4-BE49-F238E27FC236}">
                <a16:creationId xmlns:a16="http://schemas.microsoft.com/office/drawing/2014/main" id="{22F2DFD6-1608-4203-B9DB-3EDCF7A3D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" t="4317" r="6646" b="6885"/>
          <a:stretch>
            <a:fillRect/>
          </a:stretch>
        </p:blipFill>
        <p:spPr bwMode="auto">
          <a:xfrm>
            <a:off x="1346907" y="1098665"/>
            <a:ext cx="1666700" cy="180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85A50674-F36E-4B68-89B8-2390C1A0157E}"/>
              </a:ext>
            </a:extLst>
          </p:cNvPr>
          <p:cNvSpPr/>
          <p:nvPr/>
        </p:nvSpPr>
        <p:spPr>
          <a:xfrm>
            <a:off x="992351" y="509382"/>
            <a:ext cx="2395441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Montserrat" pitchFamily="2" charset="0"/>
              </a:rPr>
              <a:t>      PUEBLA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B5B16FB0-086A-4F96-853E-504EAB67A9BC}"/>
              </a:ext>
            </a:extLst>
          </p:cNvPr>
          <p:cNvSpPr/>
          <p:nvPr/>
        </p:nvSpPr>
        <p:spPr>
          <a:xfrm>
            <a:off x="69143" y="3080682"/>
            <a:ext cx="4141967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MTRO. FIDEL GAONA 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URBINA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</TotalTime>
  <Words>234</Words>
  <Application>Microsoft Office PowerPoint</Application>
  <PresentationFormat>Personalizado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28</cp:revision>
  <cp:lastPrinted>2025-05-01T00:59:05Z</cp:lastPrinted>
  <dcterms:created xsi:type="dcterms:W3CDTF">2025-04-24T00:06:49Z</dcterms:created>
  <dcterms:modified xsi:type="dcterms:W3CDTF">2025-06-09T18:26:14Z</dcterms:modified>
</cp:coreProperties>
</file>