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36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80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58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6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534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71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85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26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644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55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054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96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lvarez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36030" y="217360"/>
            <a:ext cx="4105469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34473" y="3228954"/>
            <a:ext cx="4207026" cy="2318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Académica</a:t>
            </a:r>
          </a:p>
          <a:p>
            <a:pPr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Maestría </a:t>
            </a:r>
            <a:r>
              <a:rPr lang="es-ES" sz="1400" dirty="0">
                <a:solidFill>
                  <a:schemeClr val="bg1"/>
                </a:solidFill>
                <a:latin typeface="Montserrat" pitchFamily="2" charset="0"/>
              </a:rPr>
              <a:t>en Administración Militar.</a:t>
            </a:r>
            <a:endParaRPr lang="es-MX" sz="8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Administración Militar.</a:t>
            </a:r>
            <a:endParaRPr lang="es-MX" sz="8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 en Ingeniería en Construcción Militar.</a:t>
            </a:r>
            <a:endParaRPr lang="es-MX" sz="11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304659" y="5999628"/>
            <a:ext cx="4036840" cy="264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Contacto</a:t>
            </a:r>
          </a:p>
          <a:p>
            <a:pPr marL="171450" indent="-171450" algn="just">
              <a:lnSpc>
                <a:spcPct val="150000"/>
              </a:lnSpc>
              <a:buFont typeface="Wingdings 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5563006305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4448331959 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8550200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 </a:t>
            </a:r>
            <a:r>
              <a:rPr lang="es-MX" sz="1400" u="sng" dirty="0">
                <a:solidFill>
                  <a:schemeClr val="bg1"/>
                </a:solidFill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palvarez@inami.gob.mx</a:t>
            </a: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4356004" y="1081152"/>
            <a:ext cx="11765523" cy="806284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Año de ingreso al INM: 2020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San Luis Potosí.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01/06/2022 - a la fecha: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Durango.</a:t>
            </a:r>
          </a:p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16/10/2021 – 31/05/2022: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    Representación.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Aguascalientes.</a:t>
            </a:r>
          </a:p>
          <a:p>
            <a:pPr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01/01/2020 – 15/10/2021: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</a:t>
            </a:r>
          </a:p>
          <a:p>
            <a:pPr>
              <a:lnSpc>
                <a:spcPct val="150000"/>
              </a:lnSpc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     Representación.</a:t>
            </a:r>
            <a:endParaRPr lang="es-MX" sz="1200" dirty="0">
              <a:solidFill>
                <a:srgbClr val="660033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una trayectoria de más de 40 años de experiencia en la Secretaría de la Defensa Nacional, ocupando los siguientes cargos, entre otros: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 de Obras del Instituto de Seguridad Social para las Fuerzas Armadas Mexicanas;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Comandante de la Primera Brigada de Ingenieros del Primer Cuerpo del Ejército;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 de la Escuela Militar de Ingenieros;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Subdirector General de la Dirección General de Ingenieros;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Agregado Adjunto de Defensa en la Agregaduría Militar de México en Estados Unidos de América.</a:t>
            </a:r>
          </a:p>
          <a:p>
            <a:pPr>
              <a:lnSpc>
                <a:spcPct val="150000"/>
              </a:lnSpc>
            </a:pPr>
            <a:endParaRPr lang="es-MX" sz="2400" b="1" dirty="0">
              <a:solidFill>
                <a:srgbClr val="DEC9A7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861759" y="821"/>
            <a:ext cx="6394241" cy="953404"/>
          </a:xfrm>
          <a:prstGeom prst="rect">
            <a:avLst/>
          </a:prstGeom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1FC6A50-2AF1-48BB-9660-E4A82AD165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881" r="4093" b="6489"/>
          <a:stretch>
            <a:fillRect/>
          </a:stretch>
        </p:blipFill>
        <p:spPr>
          <a:xfrm>
            <a:off x="1516496" y="954225"/>
            <a:ext cx="1585049" cy="1450825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872372D6-158A-4BB5-8893-A3617DFEEB6F}"/>
              </a:ext>
            </a:extLst>
          </p:cNvPr>
          <p:cNvSpPr/>
          <p:nvPr/>
        </p:nvSpPr>
        <p:spPr>
          <a:xfrm>
            <a:off x="779730" y="428295"/>
            <a:ext cx="299694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SAN LUIS POTOSÍ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9104DC2D-98DD-4CA1-9826-8C1C94F8762B}"/>
              </a:ext>
            </a:extLst>
          </p:cNvPr>
          <p:cNvSpPr/>
          <p:nvPr/>
        </p:nvSpPr>
        <p:spPr>
          <a:xfrm>
            <a:off x="297815" y="2501312"/>
            <a:ext cx="3672414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General Pedro León Álvarez Alcacio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</TotalTime>
  <Words>217</Words>
  <Application>Microsoft Office PowerPoint</Application>
  <PresentationFormat>Personalizado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30</cp:revision>
  <cp:lastPrinted>2025-05-01T00:59:26Z</cp:lastPrinted>
  <dcterms:created xsi:type="dcterms:W3CDTF">2025-04-24T00:06:49Z</dcterms:created>
  <dcterms:modified xsi:type="dcterms:W3CDTF">2025-06-09T18:36:34Z</dcterms:modified>
</cp:coreProperties>
</file>