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559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296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40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9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0034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04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26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30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56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94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83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841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lavin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27876" y="329225"/>
            <a:ext cx="3672414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7876" y="3478078"/>
            <a:ext cx="3672413" cy="290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Administración Pública.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Especialidad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en Administración Naval.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Ingeniería en Ciencias Navales.</a:t>
            </a: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53720" y="6501399"/>
            <a:ext cx="3705346" cy="2041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6623387229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6622360698 ext. 8580247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  <a:r>
              <a:rPr lang="es-MX" sz="1400" u="sng" dirty="0">
                <a:solidFill>
                  <a:schemeClr val="bg1"/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plavin@inami.gob.mx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926133" y="1098292"/>
            <a:ext cx="12225279" cy="69474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32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2024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Sonora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06/01/2024 -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</a:pP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más de 10 años de experiencia en la Administración Pública, ocupando los siguientes cargos, entre otros:</a:t>
            </a:r>
          </a:p>
          <a:p>
            <a:pPr algn="just">
              <a:lnSpc>
                <a:spcPct val="150000"/>
              </a:lnSpc>
              <a:defRPr/>
            </a:pPr>
            <a:endParaRPr lang="es-MX" sz="1100" b="1" dirty="0">
              <a:solidFill>
                <a:srgbClr val="660033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Gobierno del Estado de Sonora: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Enlace Logístico Administrativo y Enlace Administrativo y Logístico de Campaña;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Secretaría de Seguridad y Protección Ciudadana: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Subdirector de Estadística y Evaluación;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Secretaría de Marina: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Ayudante Naval del Secretario de Marina y Oficial Naval.</a:t>
            </a:r>
            <a:endParaRPr lang="es-MX" b="1" dirty="0">
              <a:solidFill>
                <a:srgbClr val="660033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489483" y="23155"/>
            <a:ext cx="6766518" cy="1008912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Y:\SDCO_Zona Sur\SUR\CV TITULARES DE LAS O R\SEMBLANZAS CURRICULARES TOR -JUNIO 2024\FOTOS\SONORA- LAVIN ALDAMA PAULO CESAR.png">
            <a:extLst>
              <a:ext uri="{FF2B5EF4-FFF2-40B4-BE49-F238E27FC236}">
                <a16:creationId xmlns:a16="http://schemas.microsoft.com/office/drawing/2014/main" id="{DD5FCD63-4233-4C8E-B1B6-2626E0214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86" y="1032067"/>
            <a:ext cx="1201613" cy="141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C9D10D5-6E39-41D7-AD6B-3DB6BED10F9E}"/>
              </a:ext>
            </a:extLst>
          </p:cNvPr>
          <p:cNvSpPr/>
          <p:nvPr/>
        </p:nvSpPr>
        <p:spPr>
          <a:xfrm>
            <a:off x="866361" y="446292"/>
            <a:ext cx="2395441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     SONORA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A28D273D-3113-4B12-A997-D0988C02044B}"/>
              </a:ext>
            </a:extLst>
          </p:cNvPr>
          <p:cNvSpPr/>
          <p:nvPr/>
        </p:nvSpPr>
        <p:spPr>
          <a:xfrm>
            <a:off x="270185" y="2682862"/>
            <a:ext cx="367241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Capitán Paulo César Lavín Aldama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</TotalTime>
  <Words>144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34</cp:revision>
  <cp:lastPrinted>2025-05-01T00:59:39Z</cp:lastPrinted>
  <dcterms:created xsi:type="dcterms:W3CDTF">2025-04-24T00:06:49Z</dcterms:created>
  <dcterms:modified xsi:type="dcterms:W3CDTF">2025-06-09T18:41:57Z</dcterms:modified>
</cp:coreProperties>
</file>