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830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11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25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344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26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772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311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669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344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41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487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662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santiago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5119" y="247309"/>
            <a:ext cx="3894395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45119" y="3456858"/>
            <a:ext cx="3993159" cy="3108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</a:rPr>
              <a:t>Formación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</a:rPr>
              <a:t> Académica</a:t>
            </a:r>
            <a:endParaRPr lang="es-MX" sz="11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</a:rPr>
              <a:t>Doctorado </a:t>
            </a:r>
            <a:r>
              <a:rPr lang="es-MX" sz="1200" dirty="0">
                <a:solidFill>
                  <a:schemeClr val="bg1"/>
                </a:solidFill>
                <a:latin typeface="Montserrat" pitchFamily="2" charset="0"/>
              </a:rPr>
              <a:t>en Derecho.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</a:rPr>
              <a:t>Maestría </a:t>
            </a:r>
            <a:r>
              <a:rPr lang="es-MX" sz="1200" dirty="0">
                <a:solidFill>
                  <a:schemeClr val="bg1"/>
                </a:solidFill>
                <a:latin typeface="Montserrat" pitchFamily="2" charset="0"/>
              </a:rPr>
              <a:t>en Dogmática Penal y Sistema Acusatorio.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</a:rPr>
              <a:t>Maestría </a:t>
            </a:r>
            <a:r>
              <a:rPr lang="es-MX" sz="1200" dirty="0">
                <a:solidFill>
                  <a:schemeClr val="bg1"/>
                </a:solidFill>
                <a:latin typeface="Montserrat" pitchFamily="2" charset="0"/>
              </a:rPr>
              <a:t>en Estudios de Migración Internacional.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</a:rPr>
              <a:t>Especialidad </a:t>
            </a:r>
            <a:r>
              <a:rPr lang="es-MX" sz="1200" dirty="0">
                <a:solidFill>
                  <a:schemeClr val="bg1"/>
                </a:solidFill>
                <a:latin typeface="Montserrat" pitchFamily="2" charset="0"/>
              </a:rPr>
              <a:t>en Estudios de Migración internacional.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200" dirty="0">
                <a:solidFill>
                  <a:schemeClr val="bg1"/>
                </a:solidFill>
                <a:latin typeface="Montserrat" pitchFamily="2" charset="0"/>
              </a:rPr>
              <a:t>en  Derecho.</a:t>
            </a:r>
            <a:endParaRPr lang="es-MX" sz="1200" b="1" dirty="0">
              <a:solidFill>
                <a:schemeClr val="bg1"/>
              </a:solidFill>
              <a:latin typeface="Montserrat" pitchFamily="2" charset="0"/>
            </a:endParaRPr>
          </a:p>
          <a:p>
            <a:pPr algn="ctr">
              <a:lnSpc>
                <a:spcPct val="150000"/>
              </a:lnSpc>
              <a:defRPr/>
            </a:pPr>
            <a:endParaRPr lang="es-MX" sz="12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375176" y="6418101"/>
            <a:ext cx="3504874" cy="227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</a:rPr>
              <a:t>Información de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</a:rPr>
              <a:t> Contacto</a:t>
            </a:r>
          </a:p>
          <a:p>
            <a:pPr marL="171450" indent="-171450" algn="just">
              <a:lnSpc>
                <a:spcPct val="150000"/>
              </a:lnSpc>
              <a:buFont typeface="Wingdings 2"/>
              <a:buChar char="("/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</a:t>
            </a:r>
          </a:p>
          <a:p>
            <a:pPr algn="just">
              <a:lnSpc>
                <a:spcPct val="150000"/>
              </a:lnSpc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9931162421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</a:t>
            </a:r>
          </a:p>
          <a:p>
            <a:pPr algn="just">
              <a:lnSpc>
                <a:spcPct val="150000"/>
              </a:lnSpc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9933136105  ext.8600242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 </a:t>
            </a:r>
            <a:r>
              <a:rPr lang="es-MX" sz="1200" u="sng" dirty="0">
                <a:solidFill>
                  <a:schemeClr val="bg1"/>
                </a:solidFill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csantiago@inami.gob.mx</a:t>
            </a:r>
            <a:endParaRPr lang="es-MX" sz="12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MX" sz="12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4232500" y="1293137"/>
            <a:ext cx="11685288" cy="728725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8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</a:pPr>
            <a:endParaRPr lang="es-MX" sz="105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Año de ingreso al INM: 2017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 Tabasco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16/05/2023 - a la fecha: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Chiapas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16/01/2023 - 15/05/2023: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Tabasco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16/05/2019 - 15/01/2023: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15/09/2017 – 15/05/2019: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Subdelegado Federal.</a:t>
            </a:r>
          </a:p>
          <a:p>
            <a:pPr marL="180975" indent="-180975" algn="just">
              <a:lnSpc>
                <a:spcPct val="150000"/>
              </a:lnSpc>
            </a:pPr>
            <a:endParaRPr lang="es-MX" sz="1600" dirty="0">
              <a:solidFill>
                <a:srgbClr val="660033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</a:pPr>
            <a:endParaRPr lang="es-MX" sz="11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Cuenta con más de 25 años de experiencia en la Administración Pública, ocupando los siguientes cargos, entre otros: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Secretaría de Gobernación: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 de Enlace, Seguimiento y Vinculación de la Coordinación para la Atención Integral de la Migración en la Frontera Sur;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Secretaría de Seguridad Pública del Estado de Tabasco: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 de la Agencia Estatal de Investigación;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Procuraduría General de Justicia del Estado de Tabasco: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 General de Averiguaciones Previas.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9068141" y="52451"/>
            <a:ext cx="7161794" cy="1067849"/>
          </a:xfrm>
          <a:prstGeom prst="rect">
            <a:avLst/>
          </a:prstGeom>
          <a:ln>
            <a:noFill/>
          </a:ln>
        </p:spPr>
      </p:pic>
      <p:pic>
        <p:nvPicPr>
          <p:cNvPr id="14" name="Picture 2" descr="Y:\SDCO_Zona Sur\SUR\CV TITULARES DE LAS O R\SEMBLANZAS CURRICULARES TOR -JUNIO 2024\FOTOS\TABASCO- CARLOS ALBERTO SANTIAGO HERNÁNDEZ.jpg">
            <a:extLst>
              <a:ext uri="{FF2B5EF4-FFF2-40B4-BE49-F238E27FC236}">
                <a16:creationId xmlns:a16="http://schemas.microsoft.com/office/drawing/2014/main" id="{1565EEA2-29A1-401D-81FC-623291A31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438" y="1107943"/>
            <a:ext cx="1172336" cy="140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E9391FF8-0EFF-4D95-8890-41D8E5242B1F}"/>
              </a:ext>
            </a:extLst>
          </p:cNvPr>
          <p:cNvSpPr/>
          <p:nvPr/>
        </p:nvSpPr>
        <p:spPr>
          <a:xfrm>
            <a:off x="929892" y="605650"/>
            <a:ext cx="2395441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  <a:latin typeface="Montserrat" pitchFamily="2" charset="0"/>
              </a:rPr>
              <a:t>      TABASCO</a:t>
            </a:r>
            <a:endParaRPr lang="es-MX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4DCD76EE-230F-4E18-A696-ACE63716ABE4}"/>
              </a:ext>
            </a:extLst>
          </p:cNvPr>
          <p:cNvSpPr/>
          <p:nvPr/>
        </p:nvSpPr>
        <p:spPr>
          <a:xfrm>
            <a:off x="560605" y="2611158"/>
            <a:ext cx="3213993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Dr. Carlos Alberto Santiago Hernández</a:t>
            </a:r>
            <a:endParaRPr lang="es-MX" sz="16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</TotalTime>
  <Words>222</Words>
  <Application>Microsoft Office PowerPoint</Application>
  <PresentationFormat>Personalizado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34</cp:revision>
  <cp:lastPrinted>2025-05-01T00:59:46Z</cp:lastPrinted>
  <dcterms:created xsi:type="dcterms:W3CDTF">2025-04-24T00:06:49Z</dcterms:created>
  <dcterms:modified xsi:type="dcterms:W3CDTF">2025-06-09T18:47:02Z</dcterms:modified>
</cp:coreProperties>
</file>