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6256000" cy="9144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02.06.2025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804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02.06.2025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453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02.06.2025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454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02.06.2025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902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02.06.2025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34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02.06.2025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553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02.06.2025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02.06.2025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951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02.06.2025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874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02.06.2025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109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02.06.2025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999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02.06.2025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549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doguim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582432" y="261026"/>
            <a:ext cx="2852830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528647" y="2959769"/>
            <a:ext cx="2906616" cy="3249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Formación Académica</a:t>
            </a:r>
          </a:p>
          <a:p>
            <a:pPr algn="ctr">
              <a:lnSpc>
                <a:spcPct val="150000"/>
              </a:lnSpc>
              <a:defRPr/>
            </a:pPr>
            <a:endParaRPr lang="es-MX" sz="900" b="1" dirty="0">
              <a:solidFill>
                <a:schemeClr val="bg1"/>
              </a:solidFill>
              <a:latin typeface="Montserrat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ES" sz="1400" b="1" dirty="0">
                <a:solidFill>
                  <a:schemeClr val="bg1"/>
                </a:solidFill>
                <a:latin typeface="Montserrat" pitchFamily="2" charset="0"/>
              </a:rPr>
              <a:t>Maestría  </a:t>
            </a:r>
            <a:r>
              <a:rPr lang="es-ES" sz="1400" dirty="0">
                <a:solidFill>
                  <a:schemeClr val="bg1"/>
                </a:solidFill>
                <a:latin typeface="Montserrat" pitchFamily="2" charset="0"/>
              </a:rPr>
              <a:t>en Administración Pública.</a:t>
            </a:r>
          </a:p>
          <a:p>
            <a:pPr>
              <a:lnSpc>
                <a:spcPct val="150000"/>
              </a:lnSpc>
              <a:defRPr/>
            </a:pPr>
            <a:endParaRPr lang="es-ES" sz="800" dirty="0">
              <a:solidFill>
                <a:schemeClr val="bg1"/>
              </a:solidFill>
              <a:latin typeface="Montserrat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ES" sz="1400" b="1" dirty="0">
                <a:solidFill>
                  <a:schemeClr val="bg1"/>
                </a:solidFill>
                <a:latin typeface="Montserrat" pitchFamily="2" charset="0"/>
              </a:rPr>
              <a:t>Especialidad</a:t>
            </a:r>
            <a:r>
              <a:rPr lang="es-ES" sz="1400" dirty="0">
                <a:solidFill>
                  <a:schemeClr val="bg1"/>
                </a:solidFill>
                <a:latin typeface="Montserrat" pitchFamily="2" charset="0"/>
              </a:rPr>
              <a:t> en Derecho, Política y Criminología.</a:t>
            </a:r>
          </a:p>
          <a:p>
            <a:pPr>
              <a:lnSpc>
                <a:spcPct val="150000"/>
              </a:lnSpc>
              <a:defRPr/>
            </a:pPr>
            <a:endParaRPr lang="es-MX" sz="700" dirty="0">
              <a:solidFill>
                <a:schemeClr val="bg1"/>
              </a:solidFill>
              <a:latin typeface="Montserrat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Licenciatura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en  Criminología.</a:t>
            </a:r>
            <a:endParaRPr lang="es-MX" sz="1400" b="1" dirty="0">
              <a:solidFill>
                <a:schemeClr val="bg1"/>
              </a:solidFill>
              <a:latin typeface="Montserrat" pitchFamily="2" charset="0"/>
            </a:endParaRPr>
          </a:p>
          <a:p>
            <a:pPr algn="ctr">
              <a:lnSpc>
                <a:spcPct val="150000"/>
              </a:lnSpc>
              <a:defRPr/>
            </a:pPr>
            <a:endParaRPr lang="es-MX" sz="110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636219" y="6029941"/>
            <a:ext cx="2852829" cy="2641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Información de Contacto</a:t>
            </a:r>
          </a:p>
          <a:p>
            <a:pPr marL="171450" indent="-171450" algn="just">
              <a:lnSpc>
                <a:spcPct val="150000"/>
              </a:lnSpc>
              <a:buFont typeface="Wingdings 2"/>
              <a:buChar char="(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Personal:</a:t>
            </a:r>
          </a:p>
          <a:p>
            <a:pPr algn="just">
              <a:lnSpc>
                <a:spcPct val="150000"/>
              </a:lnSpc>
            </a:pP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8448924314</a:t>
            </a: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(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Trabajo:</a:t>
            </a:r>
          </a:p>
          <a:p>
            <a:pPr algn="just">
              <a:lnSpc>
                <a:spcPct val="150000"/>
              </a:lnSpc>
            </a:pP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8677125600 ext. 8620201</a:t>
            </a: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*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Institucional</a:t>
            </a:r>
          </a:p>
          <a:p>
            <a:pPr algn="just">
              <a:lnSpc>
                <a:spcPct val="150000"/>
              </a:lnSpc>
            </a:pPr>
            <a:r>
              <a:rPr lang="es-MX" sz="1400" u="sng" dirty="0">
                <a:solidFill>
                  <a:schemeClr val="bg1"/>
                </a:solidFill>
                <a:latin typeface="Montserrat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sdoguim@inami.gob.mx</a:t>
            </a:r>
            <a:endParaRPr lang="es-MX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s-MX" sz="1400" b="1" dirty="0">
              <a:solidFill>
                <a:schemeClr val="bg1"/>
              </a:solidFill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3542835" y="381953"/>
            <a:ext cx="12184518" cy="8390117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s-MX" sz="2800" b="1" dirty="0">
              <a:solidFill>
                <a:srgbClr val="DEC9A7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MX" sz="2800" b="1" dirty="0">
                <a:solidFill>
                  <a:srgbClr val="DEC9A7"/>
                </a:solidFill>
                <a:latin typeface="Montserrat" pitchFamily="2" charset="0"/>
              </a:rPr>
              <a:t>TRAYECTORIA INM</a:t>
            </a:r>
          </a:p>
          <a:p>
            <a:pPr algn="just">
              <a:lnSpc>
                <a:spcPct val="150000"/>
              </a:lnSpc>
              <a:defRPr/>
            </a:pPr>
            <a:endParaRPr lang="es-MX" sz="1050" b="1" dirty="0">
              <a:solidFill>
                <a:srgbClr val="660033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Año de ingreso al INM: 2013/2019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Tamaulipas</a:t>
            </a:r>
          </a:p>
          <a:p>
            <a:pPr marL="180975" indent="-180975" algn="just">
              <a:lnSpc>
                <a:spcPct val="150000"/>
              </a:lnSpc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     01/07/2019 - a la fecha: </a:t>
            </a: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Titular de la Oficina de  Representación.</a:t>
            </a:r>
          </a:p>
          <a:p>
            <a:pPr marL="180975" indent="-180975" algn="just">
              <a:lnSpc>
                <a:spcPct val="150000"/>
              </a:lnSpc>
            </a:pP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      </a:t>
            </a: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01/03/2017 – 30/03/2018: </a:t>
            </a: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Titular de la Oficina de Representación.</a:t>
            </a:r>
          </a:p>
          <a:p>
            <a:pPr marL="180975" indent="-18097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Coahuila</a:t>
            </a:r>
          </a:p>
          <a:p>
            <a:pPr algn="just">
              <a:lnSpc>
                <a:spcPct val="150000"/>
              </a:lnSpc>
              <a:defRPr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      01/02/2013 – 28/02/2017: </a:t>
            </a: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Titular de la Oficina de Representación.</a:t>
            </a:r>
          </a:p>
          <a:p>
            <a:pPr marL="180975" indent="-180975" algn="just">
              <a:lnSpc>
                <a:spcPct val="150000"/>
              </a:lnSpc>
            </a:pPr>
            <a:endParaRPr lang="es-MX" sz="100" dirty="0">
              <a:solidFill>
                <a:srgbClr val="660033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MX" sz="2400" b="1" dirty="0">
                <a:solidFill>
                  <a:srgbClr val="DEC9A7"/>
                </a:solidFill>
                <a:latin typeface="Montserrat" pitchFamily="2" charset="0"/>
              </a:rPr>
              <a:t>CARRERA PROFESIONAL</a:t>
            </a:r>
          </a:p>
          <a:p>
            <a:pPr algn="just">
              <a:lnSpc>
                <a:spcPct val="150000"/>
              </a:lnSpc>
            </a:pPr>
            <a:endParaRPr lang="es-MX" sz="1050" b="1" dirty="0">
              <a:solidFill>
                <a:srgbClr val="DEC9A7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Cuenta con más de 20 años de experiencia en la Administración Pública, ocupando los siguientes cargos, entre otros: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Comisión de Derechos Humanos del Estado de Coahuila: </a:t>
            </a: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Secretario Ejecutivo y Director General;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Secretaría de Gobierno del Estado de Coahuila: </a:t>
            </a: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Comisario General de la Unidad Desconcentrada de Ejecución de Penas y Reinserción Social;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Fiscalía General del Estado de Coahuila: </a:t>
            </a: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Comisario General de la Unidad  Desconcentrada de Ejecución de Penas y Reinserción Socia, y Director General de la Policía del Estado;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Secretaría de Seguridad Pública del Estado de Coahuila: </a:t>
            </a: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Director de Seguridad Pública Municipal.</a:t>
            </a:r>
            <a:endParaRPr lang="es-MX" b="1" dirty="0">
              <a:solidFill>
                <a:srgbClr val="660033"/>
              </a:solidFill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9484658" y="27945"/>
            <a:ext cx="6757385" cy="1007550"/>
          </a:xfrm>
          <a:prstGeom prst="rect">
            <a:avLst/>
          </a:prstGeom>
          <a:ln>
            <a:noFill/>
          </a:ln>
        </p:spPr>
      </p:pic>
      <p:pic>
        <p:nvPicPr>
          <p:cNvPr id="16" name="Picture 2" descr="W:\SDCO_Zona Sur\SUR\CV TITULARES DE LAS O R\SEMBLANZAS CURRICULARES TOR -JUNIO 2024\FOTOS\TAMAULIPAS- SEGUISMUNDO DOGUIN MARTINEZ.jpg">
            <a:extLst>
              <a:ext uri="{FF2B5EF4-FFF2-40B4-BE49-F238E27FC236}">
                <a16:creationId xmlns:a16="http://schemas.microsoft.com/office/drawing/2014/main" id="{54BD937E-CF98-437C-9BBA-27A2C5CC4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628" y="944816"/>
            <a:ext cx="890563" cy="108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8 Rectángulo">
            <a:extLst>
              <a:ext uri="{FF2B5EF4-FFF2-40B4-BE49-F238E27FC236}">
                <a16:creationId xmlns:a16="http://schemas.microsoft.com/office/drawing/2014/main" id="{7B607AD1-E0F0-4736-9DFD-C90990C7663C}"/>
              </a:ext>
            </a:extLst>
          </p:cNvPr>
          <p:cNvSpPr/>
          <p:nvPr/>
        </p:nvSpPr>
        <p:spPr>
          <a:xfrm>
            <a:off x="887230" y="47990"/>
            <a:ext cx="2395441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latin typeface="Montserrat" pitchFamily="2" charset="0"/>
              </a:rPr>
              <a:t>      TAMAULIPAS</a:t>
            </a:r>
            <a:endParaRPr lang="es-MX" sz="24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3" name="10 Rectángulo">
            <a:extLst>
              <a:ext uri="{FF2B5EF4-FFF2-40B4-BE49-F238E27FC236}">
                <a16:creationId xmlns:a16="http://schemas.microsoft.com/office/drawing/2014/main" id="{D2B56625-C0AB-4AE3-939D-777FBDF5D981}"/>
              </a:ext>
            </a:extLst>
          </p:cNvPr>
          <p:cNvSpPr/>
          <p:nvPr/>
        </p:nvSpPr>
        <p:spPr>
          <a:xfrm>
            <a:off x="149674" y="2198374"/>
            <a:ext cx="3672414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sz="2000" b="1" dirty="0">
                <a:solidFill>
                  <a:schemeClr val="bg1"/>
                </a:solidFill>
                <a:latin typeface="Montserrat" pitchFamily="2" charset="0"/>
              </a:rPr>
              <a:t>Mtro. </a:t>
            </a:r>
            <a:r>
              <a:rPr lang="es-MX" sz="2000" b="1" dirty="0" err="1">
                <a:solidFill>
                  <a:schemeClr val="bg1"/>
                </a:solidFill>
                <a:latin typeface="Montserrat" pitchFamily="2" charset="0"/>
              </a:rPr>
              <a:t>Seguismundo</a:t>
            </a:r>
            <a:r>
              <a:rPr lang="es-MX" sz="20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</a:p>
          <a:p>
            <a:pPr algn="ctr"/>
            <a:r>
              <a:rPr lang="es-MX" sz="2000" b="1" dirty="0" err="1">
                <a:solidFill>
                  <a:schemeClr val="bg1"/>
                </a:solidFill>
                <a:latin typeface="Montserrat" pitchFamily="2" charset="0"/>
              </a:rPr>
              <a:t>Doguin</a:t>
            </a:r>
            <a:r>
              <a:rPr lang="es-MX" sz="2000" b="1" dirty="0">
                <a:solidFill>
                  <a:schemeClr val="bg1"/>
                </a:solidFill>
                <a:latin typeface="Montserrat" pitchFamily="2" charset="0"/>
              </a:rPr>
              <a:t> Martínez</a:t>
            </a:r>
            <a:endParaRPr lang="es-MX" sz="20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214</Words>
  <Application>Microsoft Office PowerPoint</Application>
  <PresentationFormat>Personalizado</PresentationFormat>
  <Paragraphs>34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Wingdings</vt:lpstr>
      <vt:lpstr>Wingdings 2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39</cp:revision>
  <cp:lastPrinted>2025-05-01T00:59:53Z</cp:lastPrinted>
  <dcterms:created xsi:type="dcterms:W3CDTF">2025-04-24T00:06:49Z</dcterms:created>
  <dcterms:modified xsi:type="dcterms:W3CDTF">2025-06-02T23:38:48Z</dcterms:modified>
</cp:coreProperties>
</file>