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6256000" cy="9144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5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644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552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024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224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817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181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658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005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63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497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3819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088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barajas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254613" y="299580"/>
            <a:ext cx="3875724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353419" y="3663017"/>
            <a:ext cx="3773690" cy="200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es-MX" sz="1200" b="1" dirty="0">
              <a:solidFill>
                <a:schemeClr val="bg1"/>
              </a:solidFill>
              <a:latin typeface="Montserrat" pitchFamily="2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es-MX" sz="1600" b="1" dirty="0">
                <a:solidFill>
                  <a:schemeClr val="bg1"/>
                </a:solidFill>
                <a:latin typeface="Montserrat" pitchFamily="2" charset="0"/>
              </a:rPr>
              <a:t>Formación Académica</a:t>
            </a:r>
          </a:p>
          <a:p>
            <a:pPr>
              <a:lnSpc>
                <a:spcPct val="150000"/>
              </a:lnSpc>
              <a:defRPr/>
            </a:pPr>
            <a:endParaRPr lang="es-MX" sz="1600" b="1" dirty="0">
              <a:solidFill>
                <a:schemeClr val="bg1"/>
              </a:solidFill>
              <a:latin typeface="Montserrat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600" b="1" dirty="0">
                <a:solidFill>
                  <a:schemeClr val="bg1"/>
                </a:solidFill>
                <a:latin typeface="Montserrat" pitchFamily="2" charset="0"/>
              </a:rPr>
              <a:t>Licenciatura </a:t>
            </a:r>
            <a:r>
              <a:rPr lang="es-MX" sz="1600" dirty="0">
                <a:solidFill>
                  <a:schemeClr val="bg1"/>
                </a:solidFill>
                <a:latin typeface="Montserrat" pitchFamily="2" charset="0"/>
              </a:rPr>
              <a:t>en Derecho.</a:t>
            </a:r>
          </a:p>
          <a:p>
            <a:pPr>
              <a:lnSpc>
                <a:spcPct val="150000"/>
              </a:lnSpc>
            </a:pPr>
            <a:endParaRPr lang="es-MX" sz="1200" b="1" dirty="0">
              <a:solidFill>
                <a:schemeClr val="bg1"/>
              </a:solidFill>
              <a:latin typeface="Montserrat" pitchFamily="2" charset="0"/>
            </a:endParaRPr>
          </a:p>
          <a:p>
            <a:pPr algn="ctr">
              <a:lnSpc>
                <a:spcPct val="150000"/>
              </a:lnSpc>
              <a:defRPr/>
            </a:pPr>
            <a:endParaRPr lang="es-MX" sz="120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78511" y="5772952"/>
            <a:ext cx="3807531" cy="2269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s-MX" sz="1600" b="1" dirty="0">
                <a:solidFill>
                  <a:schemeClr val="bg1"/>
                </a:solidFill>
                <a:latin typeface="Montserrat" pitchFamily="2" charset="0"/>
              </a:rPr>
              <a:t>Información de Contacto</a:t>
            </a:r>
          </a:p>
          <a:p>
            <a:pPr marL="171450" indent="-171450" algn="just">
              <a:lnSpc>
                <a:spcPct val="150000"/>
              </a:lnSpc>
              <a:buFont typeface="Wingdings 2"/>
              <a:buChar char="("/>
            </a:pPr>
            <a:r>
              <a:rPr lang="es-MX" sz="16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Personal:</a:t>
            </a:r>
          </a:p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 492 117 61 98</a:t>
            </a:r>
          </a:p>
          <a:p>
            <a:pPr algn="just">
              <a:lnSpc>
                <a:spcPct val="150000"/>
              </a:lnSpc>
            </a:pPr>
            <a:r>
              <a:rPr lang="es-MX" sz="16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Trabajo:</a:t>
            </a:r>
          </a:p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492 925 00 58  ext. 8680201</a:t>
            </a: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*"/>
            </a:pPr>
            <a:r>
              <a:rPr lang="es-MX" sz="16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Institucional </a:t>
            </a:r>
            <a:r>
              <a:rPr lang="es-MX" sz="1600" u="sng" dirty="0">
                <a:solidFill>
                  <a:schemeClr val="bg1"/>
                </a:solidFill>
              </a:rPr>
              <a:t>carteaga</a:t>
            </a:r>
            <a:r>
              <a:rPr lang="es-MX" sz="1600" u="sng" dirty="0">
                <a:solidFill>
                  <a:schemeClr val="bg1"/>
                </a:solidFill>
                <a:latin typeface="+mj-lt"/>
              </a:rPr>
              <a:t>@</a:t>
            </a:r>
            <a:r>
              <a:rPr lang="es-MX" sz="1600" u="sng" dirty="0">
                <a:solidFill>
                  <a:schemeClr val="bg1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inami.gob.mx</a:t>
            </a:r>
            <a:endParaRPr lang="es-MX" sz="1600" u="sng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4184847" y="2130132"/>
            <a:ext cx="11775990" cy="4646528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3200" b="1" dirty="0">
                <a:solidFill>
                  <a:srgbClr val="DEC9A7"/>
                </a:solidFill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</a:pPr>
            <a:endParaRPr lang="es-MX" b="1" dirty="0">
              <a:solidFill>
                <a:srgbClr val="DEC9A7"/>
              </a:solidFill>
              <a:latin typeface="Montserrat" pitchFamily="2" charset="0"/>
            </a:endParaRPr>
          </a:p>
          <a:p>
            <a:pPr algn="just">
              <a:lnSpc>
                <a:spcPct val="150000"/>
              </a:lnSpc>
              <a:buFont typeface="Wingdings"/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Año de ingreso al INM: 2019</a:t>
            </a:r>
          </a:p>
          <a:p>
            <a:pPr marL="342900" indent="-342900" algn="just">
              <a:lnSpc>
                <a:spcPct val="150000"/>
              </a:lnSpc>
              <a:buFont typeface="Wingdings"/>
              <a:buChar char=""/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Oficina de Representación del INM en Zacatecas.</a:t>
            </a:r>
          </a:p>
          <a:p>
            <a:pPr algn="just">
              <a:lnSpc>
                <a:spcPct val="150000"/>
              </a:lnSpc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          01/03/2025 -a la fecha: </a:t>
            </a: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Titular de la Oficina de Representación.</a:t>
            </a:r>
          </a:p>
          <a:p>
            <a:pPr algn="just">
              <a:lnSpc>
                <a:spcPct val="150000"/>
              </a:lnSpc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          01/03/2022 - 28/02/2025: </a:t>
            </a: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Subdirectora de Control y  Verificación Migratoria.</a:t>
            </a:r>
          </a:p>
          <a:p>
            <a:pPr algn="just">
              <a:lnSpc>
                <a:spcPct val="150000"/>
              </a:lnSpc>
            </a:pP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           </a:t>
            </a: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15/03/2021 – 28/02/2022: </a:t>
            </a: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Departamento de Regulación Migratoria y Estación Migratoria.</a:t>
            </a:r>
          </a:p>
          <a:p>
            <a:pPr algn="just">
              <a:lnSpc>
                <a:spcPct val="150000"/>
              </a:lnSpc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          15/05/2020 – 14/03/2021: </a:t>
            </a: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Encargada del Departamento de Asuntos Jurídicos. </a:t>
            </a:r>
          </a:p>
          <a:p>
            <a:pPr algn="just">
              <a:lnSpc>
                <a:spcPct val="150000"/>
              </a:lnSpc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          01-11-2019 – 14/05/2020: </a:t>
            </a: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Coordinadora de Unidad en Áreas de Servicios Migratorios.</a:t>
            </a:r>
          </a:p>
          <a:p>
            <a:pPr>
              <a:lnSpc>
                <a:spcPct val="150000"/>
              </a:lnSpc>
            </a:pPr>
            <a:endParaRPr lang="es-MX" sz="2400" b="1" dirty="0">
              <a:solidFill>
                <a:srgbClr val="DEC9A7"/>
              </a:solidFill>
              <a:latin typeface="Montserrat" pitchFamily="2" charset="0"/>
            </a:endParaRP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9579989" y="106291"/>
            <a:ext cx="6676011" cy="995417"/>
          </a:xfrm>
          <a:prstGeom prst="rect">
            <a:avLst/>
          </a:prstGeom>
          <a:ln>
            <a:noFill/>
          </a:ln>
        </p:spPr>
      </p:pic>
      <p:sp>
        <p:nvSpPr>
          <p:cNvPr id="19" name="10 Rectángulo">
            <a:extLst>
              <a:ext uri="{FF2B5EF4-FFF2-40B4-BE49-F238E27FC236}">
                <a16:creationId xmlns:a16="http://schemas.microsoft.com/office/drawing/2014/main" id="{3CB8732C-1B52-452F-8345-AFE159039EC3}"/>
              </a:ext>
            </a:extLst>
          </p:cNvPr>
          <p:cNvSpPr/>
          <p:nvPr/>
        </p:nvSpPr>
        <p:spPr>
          <a:xfrm>
            <a:off x="353419" y="2830536"/>
            <a:ext cx="3732622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Montserrat" pitchFamily="2" charset="0"/>
              </a:rPr>
              <a:t>Celeste Arteaga Ramos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7735614-D815-415A-822C-FA193BC882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961" t="4000" r="9509" b="9452"/>
          <a:stretch/>
        </p:blipFill>
        <p:spPr>
          <a:xfrm>
            <a:off x="1508961" y="1101709"/>
            <a:ext cx="1395360" cy="1637798"/>
          </a:xfrm>
          <a:prstGeom prst="rect">
            <a:avLst/>
          </a:prstGeom>
        </p:spPr>
      </p:pic>
      <p:sp>
        <p:nvSpPr>
          <p:cNvPr id="18" name="8 Rectángulo">
            <a:extLst>
              <a:ext uri="{FF2B5EF4-FFF2-40B4-BE49-F238E27FC236}">
                <a16:creationId xmlns:a16="http://schemas.microsoft.com/office/drawing/2014/main" id="{25E22E48-879F-4566-9493-886CF875700E}"/>
              </a:ext>
            </a:extLst>
          </p:cNvPr>
          <p:cNvSpPr/>
          <p:nvPr/>
        </p:nvSpPr>
        <p:spPr>
          <a:xfrm>
            <a:off x="1206665" y="115631"/>
            <a:ext cx="2395441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latin typeface="Montserrat" pitchFamily="2" charset="0"/>
              </a:rPr>
              <a:t>      ZACATECAS</a:t>
            </a:r>
            <a:endParaRPr lang="es-MX" sz="24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Tema de 2022">
  <a:themeElements>
    <a:clrScheme name="Office 2013 - Tema de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de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de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89</TotalTime>
  <Words>120</Words>
  <Application>Microsoft Office PowerPoint</Application>
  <PresentationFormat>Personalizado</PresentationFormat>
  <Paragraphs>21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Wingdings</vt:lpstr>
      <vt:lpstr>Wingdings 2</vt:lpstr>
      <vt:lpstr>Office 2013 - Tema de 2022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Guillermo Jiménez Gómez</cp:lastModifiedBy>
  <cp:revision>38</cp:revision>
  <cp:lastPrinted>2025-04-26T00:39:25Z</cp:lastPrinted>
  <dcterms:created xsi:type="dcterms:W3CDTF">2025-04-24T00:06:49Z</dcterms:created>
  <dcterms:modified xsi:type="dcterms:W3CDTF">2025-06-09T19:01:17Z</dcterms:modified>
</cp:coreProperties>
</file>