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E84554-90C6-4AB4-8F35-BE33AABCF98C}">
  <a:tblStyle styleId="{BFE84554-90C6-4AB4-8F35-BE33AABCF98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{BFE84554-90C6-4AB4-8F35-BE33AABCF98C}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9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9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15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3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18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GUANAJUATO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