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E16485-596E-4554-A3D9-2B5AF274C2BE}">
  <a:tblStyle styleId="{A9E16485-596E-4554-A3D9-2B5AF274C2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{A9E16485-596E-4554-A3D9-2B5AF274C2BE}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GUERRERO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