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Montserrat SemiBold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No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9E0057-D6B4-4049-B25B-760A9738ED6B}">
  <a:tblStyle styleId="{559E0057-D6B4-4049-B25B-760A9738ED6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SemiBold-boldItalic.fntdata"/><Relationship Id="rId10" Type="http://schemas.openxmlformats.org/officeDocument/2006/relationships/font" Target="fonts/MontserratSemiBold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MontserratSemiBold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NotoSans-bold.fntdata"/><Relationship Id="rId16" Type="http://schemas.openxmlformats.org/officeDocument/2006/relationships/font" Target="fonts/NotoSa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oto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otoSans-italic.fntdata"/><Relationship Id="rId7" Type="http://schemas.openxmlformats.org/officeDocument/2006/relationships/slide" Target="slides/slide1.xml"/><Relationship Id="rId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095" l="4440" r="24405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" name="Google Shape;55;p13"/>
          <p:cNvGraphicFramePr/>
          <p:nvPr/>
        </p:nvGraphicFramePr>
        <p:xfrm>
          <a:off x="3386000" y="7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{559E0057-D6B4-4049-B25B-760A9738ED6B}</a:tableStyleId>
              </a:tblPr>
              <a:tblGrid>
                <a:gridCol w="1207725"/>
                <a:gridCol w="1455225"/>
                <a:gridCol w="1455225"/>
                <a:gridCol w="1428200"/>
              </a:tblGrid>
              <a:tr h="41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9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Arrendados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Propios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Subtotal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Pickup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4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Sedán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Motos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Cuatri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Ambulancia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Cargo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Aerobote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Microbus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Torre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Camioneta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Total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6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1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7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107425" y="221900"/>
            <a:ext cx="30789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VEHÍCULOS</a:t>
            </a: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 DE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NAYARIT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27" y="4405450"/>
            <a:ext cx="1690613" cy="6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