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A12184-C71F-4595-BF70-E8EEBDB9542B}">
  <a:tblStyle styleId="{2BA12184-C71F-4595-BF70-E8EEBDB9542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{2BA12184-C71F-4595-BF70-E8EEBDB9542B}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17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7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41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65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SONORA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