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EDF1BC-9F52-4749-B65B-67A4C8F82618}">
  <a:tblStyle styleId="{D0EDF1BC-9F52-4749-B65B-67A4C8F826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{D0EDF1BC-9F52-4749-B65B-67A4C8F82618}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18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62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TABASCO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