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024F48-0BC6-4E18-A022-0680153C62C3}">
  <a:tblStyle styleId="{22024F48-0BC6-4E18-A022-0680153C62C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124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{22024F48-0BC6-4E18-A022-0680153C62C3}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1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8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</a:t>
                      </a:r>
                      <a:endParaRPr b="1" sz="8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</a:t>
                      </a:r>
                      <a:endParaRPr b="1" sz="8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</a:t>
                      </a:r>
                      <a:endParaRPr b="1" sz="8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AGUASCALIENTES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