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25030D-254A-401C-A6AC-694DB375F5D4}">
  <a:tblStyle styleId="{B625030D-254A-401C-A6AC-694DB375F5D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{B625030D-254A-401C-A6AC-694DB375F5D4}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CDMX 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