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370091-5212-46B9-B54F-0B3CAA73CCC2}">
  <a:tblStyle styleId="{DE370091-5212-46B9-B54F-0B3CAA73CCC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{DE370091-5212-46B9-B54F-0B3CAA73CCC2}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20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6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26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9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77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82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108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35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143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CHIAPAS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