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238C24-001B-4B8D-96A7-86EF0B5DFE8B}">
  <a:tblStyle styleId="{24238C24-001B-4B8D-96A7-86EF0B5DFE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{24238C24-001B-4B8D-96A7-86EF0B5DFE8B}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MORELOS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