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D688B8-057A-4B39-B816-746D3E046158}">
  <a:tblStyle styleId="{4DD688B8-057A-4B39-B816-746D3E0461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{4DD688B8-057A-4B39-B816-746D3E046158}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YUCATÁN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