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69C61-AFF3-415A-9D20-5071DF1969B1}">
  <a:tblStyle styleId="{1DA69C61-AFF3-415A-9D20-5071DF1969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{1DA69C61-AFF3-415A-9D20-5071DF1969B1}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QUERETARO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