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06EC8-94D7-42C7-9513-A4F565AEF1CF}">
  <a:tblStyle styleId="{D3B06EC8-94D7-42C7-9513-A4F565AEF1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{D3B06EC8-94D7-42C7-9513-A4F565AEF1CF}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15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QUINTANA ROO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