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31586D-F494-44E8-9475-A12B35374B81}">
  <a:tblStyle styleId="{CA31586D-F494-44E8-9475-A12B35374B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12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{CA31586D-F494-44E8-9475-A12B35374B81}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1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BAJA CALIFORNIA SUR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