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B378A5-CC08-4E73-818E-A670263D4ECC}">
  <a:tblStyle styleId="{6CB378A5-CC08-4E73-818E-A670263D4E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{6CB378A5-CC08-4E73-818E-A670263D4ECC}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CAMPECHE 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